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9"/>
  </p:notesMasterIdLst>
  <p:sldIdLst>
    <p:sldId id="286" r:id="rId2"/>
    <p:sldId id="310" r:id="rId3"/>
    <p:sldId id="306" r:id="rId4"/>
    <p:sldId id="307" r:id="rId5"/>
    <p:sldId id="308" r:id="rId6"/>
    <p:sldId id="309" r:id="rId7"/>
    <p:sldId id="264" r:id="rId8"/>
  </p:sldIdLst>
  <p:sldSz cx="9720263" cy="6372225"/>
  <p:notesSz cx="6858000" cy="9144000"/>
  <p:embeddedFontLst>
    <p:embeddedFont>
      <p:font typeface="American Captain Eternal" panose="02000503030000020004" pitchFamily="50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ooper Md BT" panose="0208060305030B020404" pitchFamily="18" charset="0"/>
      <p:regular r:id="rId17"/>
      <p:italic r:id="rId18"/>
    </p:embeddedFont>
    <p:embeddedFont>
      <p:font typeface="Franklin Gothic Heavy" panose="020B0903020102020204" pitchFamily="34" charset="0"/>
      <p:regular r:id="rId19"/>
      <p:italic r:id="rId20"/>
    </p:embeddedFont>
    <p:embeddedFont>
      <p:font typeface="Kabel Ult BT" panose="020D0902020204020204" pitchFamily="34" charset="0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  <a:srgbClr val="53D2FF"/>
    <a:srgbClr val="FFFF8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0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53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EE9A9-08DB-4630-AAFC-47C1B601005B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6325" y="1143000"/>
            <a:ext cx="47053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311B2-C920-49AD-BC95-33CBD839D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77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78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39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44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7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289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64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042862"/>
            <a:ext cx="8262224" cy="2218478"/>
          </a:xfrm>
        </p:spPr>
        <p:txBody>
          <a:bodyPr anchor="b"/>
          <a:lstStyle>
            <a:lvl1pPr algn="ctr"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346894"/>
            <a:ext cx="7290197" cy="1538479"/>
          </a:xfrm>
        </p:spPr>
        <p:txBody>
          <a:bodyPr/>
          <a:lstStyle>
            <a:lvl1pPr marL="0" indent="0" algn="ctr">
              <a:buNone/>
              <a:defRPr sz="2230"/>
            </a:lvl1pPr>
            <a:lvl2pPr marL="424830" indent="0" algn="ctr">
              <a:buNone/>
              <a:defRPr sz="1858"/>
            </a:lvl2pPr>
            <a:lvl3pPr marL="849660" indent="0" algn="ctr">
              <a:buNone/>
              <a:defRPr sz="1673"/>
            </a:lvl3pPr>
            <a:lvl4pPr marL="1274491" indent="0" algn="ctr">
              <a:buNone/>
              <a:defRPr sz="1487"/>
            </a:lvl4pPr>
            <a:lvl5pPr marL="1699321" indent="0" algn="ctr">
              <a:buNone/>
              <a:defRPr sz="1487"/>
            </a:lvl5pPr>
            <a:lvl6pPr marL="2124151" indent="0" algn="ctr">
              <a:buNone/>
              <a:defRPr sz="1487"/>
            </a:lvl6pPr>
            <a:lvl7pPr marL="2548981" indent="0" algn="ctr">
              <a:buNone/>
              <a:defRPr sz="1487"/>
            </a:lvl7pPr>
            <a:lvl8pPr marL="2973812" indent="0" algn="ctr">
              <a:buNone/>
              <a:defRPr sz="1487"/>
            </a:lvl8pPr>
            <a:lvl9pPr marL="3398642" indent="0" algn="ctr">
              <a:buNone/>
              <a:defRPr sz="148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37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2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39262"/>
            <a:ext cx="2095932" cy="540016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39262"/>
            <a:ext cx="6166292" cy="540016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91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588633"/>
            <a:ext cx="8383727" cy="2650668"/>
          </a:xfrm>
        </p:spPr>
        <p:txBody>
          <a:bodyPr anchor="b"/>
          <a:lstStyle>
            <a:lvl1pPr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264377"/>
            <a:ext cx="8383727" cy="1393924"/>
          </a:xfrm>
        </p:spPr>
        <p:txBody>
          <a:bodyPr/>
          <a:lstStyle>
            <a:lvl1pPr marL="0" indent="0">
              <a:buNone/>
              <a:defRPr sz="2230">
                <a:solidFill>
                  <a:schemeClr val="tx1"/>
                </a:solidFill>
              </a:defRPr>
            </a:lvl1pPr>
            <a:lvl2pPr marL="424830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2pPr>
            <a:lvl3pPr marL="849660" indent="0">
              <a:buNone/>
              <a:defRPr sz="1673">
                <a:solidFill>
                  <a:schemeClr val="tx1">
                    <a:tint val="75000"/>
                  </a:schemeClr>
                </a:solidFill>
              </a:defRPr>
            </a:lvl3pPr>
            <a:lvl4pPr marL="127449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4pPr>
            <a:lvl5pPr marL="169932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5pPr>
            <a:lvl6pPr marL="212415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6pPr>
            <a:lvl7pPr marL="254898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7pPr>
            <a:lvl8pPr marL="297381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8pPr>
            <a:lvl9pPr marL="339864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5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15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39263"/>
            <a:ext cx="8383727" cy="123166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562080"/>
            <a:ext cx="4112126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327632"/>
            <a:ext cx="4112126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562080"/>
            <a:ext cx="4132378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327632"/>
            <a:ext cx="4132378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75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42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26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17484"/>
            <a:ext cx="4920883" cy="4528410"/>
          </a:xfrm>
        </p:spPr>
        <p:txBody>
          <a:bodyPr/>
          <a:lstStyle>
            <a:lvl1pPr>
              <a:defRPr sz="2973"/>
            </a:lvl1pPr>
            <a:lvl2pPr>
              <a:defRPr sz="2602"/>
            </a:lvl2pPr>
            <a:lvl3pPr>
              <a:defRPr sz="2230"/>
            </a:lvl3pPr>
            <a:lvl4pPr>
              <a:defRPr sz="1858"/>
            </a:lvl4pPr>
            <a:lvl5pPr>
              <a:defRPr sz="1858"/>
            </a:lvl5pPr>
            <a:lvl6pPr>
              <a:defRPr sz="1858"/>
            </a:lvl6pPr>
            <a:lvl7pPr>
              <a:defRPr sz="1858"/>
            </a:lvl7pPr>
            <a:lvl8pPr>
              <a:defRPr sz="1858"/>
            </a:lvl8pPr>
            <a:lvl9pPr>
              <a:defRPr sz="185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45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17484"/>
            <a:ext cx="4920883" cy="4528410"/>
          </a:xfrm>
        </p:spPr>
        <p:txBody>
          <a:bodyPr anchor="t"/>
          <a:lstStyle>
            <a:lvl1pPr marL="0" indent="0">
              <a:buNone/>
              <a:defRPr sz="2973"/>
            </a:lvl1pPr>
            <a:lvl2pPr marL="424830" indent="0">
              <a:buNone/>
              <a:defRPr sz="2602"/>
            </a:lvl2pPr>
            <a:lvl3pPr marL="849660" indent="0">
              <a:buNone/>
              <a:defRPr sz="2230"/>
            </a:lvl3pPr>
            <a:lvl4pPr marL="1274491" indent="0">
              <a:buNone/>
              <a:defRPr sz="1858"/>
            </a:lvl4pPr>
            <a:lvl5pPr marL="1699321" indent="0">
              <a:buNone/>
              <a:defRPr sz="1858"/>
            </a:lvl5pPr>
            <a:lvl6pPr marL="2124151" indent="0">
              <a:buNone/>
              <a:defRPr sz="1858"/>
            </a:lvl6pPr>
            <a:lvl7pPr marL="2548981" indent="0">
              <a:buNone/>
              <a:defRPr sz="1858"/>
            </a:lvl7pPr>
            <a:lvl8pPr marL="2973812" indent="0">
              <a:buNone/>
              <a:defRPr sz="1858"/>
            </a:lvl8pPr>
            <a:lvl9pPr marL="3398642" indent="0">
              <a:buNone/>
              <a:defRPr sz="185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6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39263"/>
            <a:ext cx="8383727" cy="123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696310"/>
            <a:ext cx="8383727" cy="40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8830-4370-42E3-A830-712B864B7EE7}" type="datetimeFigureOut">
              <a:rPr lang="it-IT" smtClean="0"/>
              <a:t>02/10/2022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5906110"/>
            <a:ext cx="328058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2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49660" rtl="0" eaLnBrk="1" latinLnBrk="0" hangingPunct="1">
        <a:lnSpc>
          <a:spcPct val="90000"/>
        </a:lnSpc>
        <a:spcBef>
          <a:spcPct val="0"/>
        </a:spcBef>
        <a:buNone/>
        <a:defRPr sz="40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415" indent="-212415" algn="l" defTabSz="849660" rtl="0" eaLnBrk="1" latinLnBrk="0" hangingPunct="1">
        <a:lnSpc>
          <a:spcPct val="90000"/>
        </a:lnSpc>
        <a:spcBef>
          <a:spcPts val="929"/>
        </a:spcBef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1pPr>
      <a:lvl2pPr marL="637245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2pPr>
      <a:lvl3pPr marL="106207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8690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91173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33656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76139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318622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61105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1pPr>
      <a:lvl2pPr marL="42483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2pPr>
      <a:lvl3pPr marL="84966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3pPr>
      <a:lvl4pPr marL="127449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69932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12415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54898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297381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39864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FF81"/>
            </a:gs>
            <a:gs pos="56000">
              <a:schemeClr val="accent4">
                <a:lumMod val="0"/>
                <a:lumOff val="100000"/>
              </a:schemeClr>
            </a:gs>
            <a:gs pos="100000">
              <a:srgbClr val="FFFF8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F695EEBA-8EAC-262E-71EC-CD54F7F7636B}"/>
              </a:ext>
            </a:extLst>
          </p:cNvPr>
          <p:cNvSpPr/>
          <p:nvPr/>
        </p:nvSpPr>
        <p:spPr>
          <a:xfrm rot="21144266">
            <a:off x="2413967" y="1757943"/>
            <a:ext cx="5033167" cy="4125586"/>
          </a:xfrm>
          <a:custGeom>
            <a:avLst/>
            <a:gdLst>
              <a:gd name="connsiteX0" fmla="*/ 3644721 w 7289441"/>
              <a:gd name="connsiteY0" fmla="*/ 0 h 4922532"/>
              <a:gd name="connsiteX1" fmla="*/ 3929737 w 7289441"/>
              <a:gd name="connsiteY1" fmla="*/ 1960982 h 4922532"/>
              <a:gd name="connsiteX2" fmla="*/ 5039482 w 7289441"/>
              <a:gd name="connsiteY2" fmla="*/ 245971 h 4922532"/>
              <a:gd name="connsiteX3" fmla="*/ 4456380 w 7289441"/>
              <a:gd name="connsiteY3" fmla="*/ 2154390 h 4922532"/>
              <a:gd name="connsiteX4" fmla="*/ 6221939 w 7289441"/>
              <a:gd name="connsiteY4" fmla="*/ 946432 h 4922532"/>
              <a:gd name="connsiteX5" fmla="*/ 4859456 w 7289441"/>
              <a:gd name="connsiteY5" fmla="*/ 2511751 h 4922532"/>
              <a:gd name="connsiteX6" fmla="*/ 7012005 w 7289441"/>
              <a:gd name="connsiteY6" fmla="*/ 1994781 h 4922532"/>
              <a:gd name="connsiteX7" fmla="*/ 5077605 w 7289441"/>
              <a:gd name="connsiteY7" fmla="*/ 2978665 h 4922532"/>
              <a:gd name="connsiteX8" fmla="*/ 7289441 w 7289441"/>
              <a:gd name="connsiteY8" fmla="*/ 3231357 h 4922532"/>
              <a:gd name="connsiteX9" fmla="*/ 5077605 w 7289441"/>
              <a:gd name="connsiteY9" fmla="*/ 3484049 h 4922532"/>
              <a:gd name="connsiteX10" fmla="*/ 7012005 w 7289441"/>
              <a:gd name="connsiteY10" fmla="*/ 4467933 h 4922532"/>
              <a:gd name="connsiteX11" fmla="*/ 4859456 w 7289441"/>
              <a:gd name="connsiteY11" fmla="*/ 3950963 h 4922532"/>
              <a:gd name="connsiteX12" fmla="*/ 5705128 w 7289441"/>
              <a:gd name="connsiteY12" fmla="*/ 4922532 h 4922532"/>
              <a:gd name="connsiteX13" fmla="*/ 5238870 w 7289441"/>
              <a:gd name="connsiteY13" fmla="*/ 4843687 h 4922532"/>
              <a:gd name="connsiteX14" fmla="*/ 4456380 w 7289441"/>
              <a:gd name="connsiteY14" fmla="*/ 4308324 h 4922532"/>
              <a:gd name="connsiteX15" fmla="*/ 4586236 w 7289441"/>
              <a:gd name="connsiteY15" fmla="*/ 4733325 h 4922532"/>
              <a:gd name="connsiteX16" fmla="*/ 4017347 w 7289441"/>
              <a:gd name="connsiteY16" fmla="*/ 4637125 h 4922532"/>
              <a:gd name="connsiteX17" fmla="*/ 3929737 w 7289441"/>
              <a:gd name="connsiteY17" fmla="*/ 4501732 h 4922532"/>
              <a:gd name="connsiteX18" fmla="*/ 3912632 w 7289441"/>
              <a:gd name="connsiteY18" fmla="*/ 4619418 h 4922532"/>
              <a:gd name="connsiteX19" fmla="*/ 3363308 w 7289441"/>
              <a:gd name="connsiteY19" fmla="*/ 4526526 h 4922532"/>
              <a:gd name="connsiteX20" fmla="*/ 3359704 w 7289441"/>
              <a:gd name="connsiteY20" fmla="*/ 4501732 h 4922532"/>
              <a:gd name="connsiteX21" fmla="*/ 3345598 w 7289441"/>
              <a:gd name="connsiteY21" fmla="*/ 4523531 h 4922532"/>
              <a:gd name="connsiteX22" fmla="*/ 2795717 w 7289441"/>
              <a:gd name="connsiteY22" fmla="*/ 4430545 h 4922532"/>
              <a:gd name="connsiteX23" fmla="*/ 2833061 w 7289441"/>
              <a:gd name="connsiteY23" fmla="*/ 4308324 h 4922532"/>
              <a:gd name="connsiteX24" fmla="*/ 2682424 w 7289441"/>
              <a:gd name="connsiteY24" fmla="*/ 4411387 h 4922532"/>
              <a:gd name="connsiteX25" fmla="*/ 2113032 w 7289441"/>
              <a:gd name="connsiteY25" fmla="*/ 4315102 h 4922532"/>
              <a:gd name="connsiteX26" fmla="*/ 2429985 w 7289441"/>
              <a:gd name="connsiteY26" fmla="*/ 3950963 h 4922532"/>
              <a:gd name="connsiteX27" fmla="*/ 1409296 w 7289441"/>
              <a:gd name="connsiteY27" fmla="*/ 4196098 h 4922532"/>
              <a:gd name="connsiteX28" fmla="*/ 960948 w 7289441"/>
              <a:gd name="connsiteY28" fmla="*/ 4120282 h 4922532"/>
              <a:gd name="connsiteX29" fmla="*/ 2211836 w 7289441"/>
              <a:gd name="connsiteY29" fmla="*/ 3484049 h 4922532"/>
              <a:gd name="connsiteX30" fmla="*/ 0 w 7289441"/>
              <a:gd name="connsiteY30" fmla="*/ 3231357 h 4922532"/>
              <a:gd name="connsiteX31" fmla="*/ 2211836 w 7289441"/>
              <a:gd name="connsiteY31" fmla="*/ 2978665 h 4922532"/>
              <a:gd name="connsiteX32" fmla="*/ 277436 w 7289441"/>
              <a:gd name="connsiteY32" fmla="*/ 1994781 h 4922532"/>
              <a:gd name="connsiteX33" fmla="*/ 2429985 w 7289441"/>
              <a:gd name="connsiteY33" fmla="*/ 2511751 h 4922532"/>
              <a:gd name="connsiteX34" fmla="*/ 1067502 w 7289441"/>
              <a:gd name="connsiteY34" fmla="*/ 946432 h 4922532"/>
              <a:gd name="connsiteX35" fmla="*/ 2833061 w 7289441"/>
              <a:gd name="connsiteY35" fmla="*/ 2154390 h 4922532"/>
              <a:gd name="connsiteX36" fmla="*/ 2249959 w 7289441"/>
              <a:gd name="connsiteY36" fmla="*/ 245971 h 4922532"/>
              <a:gd name="connsiteX37" fmla="*/ 3359704 w 7289441"/>
              <a:gd name="connsiteY37" fmla="*/ 1960982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8329 w 7190268"/>
              <a:gd name="connsiteY34" fmla="*/ 946432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064687 w 7190268"/>
              <a:gd name="connsiteY36" fmla="*/ 266204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424572 w 7190268"/>
              <a:gd name="connsiteY0" fmla="*/ 0 h 4891172"/>
              <a:gd name="connsiteX1" fmla="*/ 3830564 w 7190268"/>
              <a:gd name="connsiteY1" fmla="*/ 1929622 h 4891172"/>
              <a:gd name="connsiteX2" fmla="*/ 4940309 w 7190268"/>
              <a:gd name="connsiteY2" fmla="*/ 214611 h 4891172"/>
              <a:gd name="connsiteX3" fmla="*/ 4357207 w 7190268"/>
              <a:gd name="connsiteY3" fmla="*/ 2123030 h 4891172"/>
              <a:gd name="connsiteX4" fmla="*/ 6122766 w 7190268"/>
              <a:gd name="connsiteY4" fmla="*/ 915072 h 4891172"/>
              <a:gd name="connsiteX5" fmla="*/ 4760283 w 7190268"/>
              <a:gd name="connsiteY5" fmla="*/ 2480391 h 4891172"/>
              <a:gd name="connsiteX6" fmla="*/ 6912832 w 7190268"/>
              <a:gd name="connsiteY6" fmla="*/ 1963421 h 4891172"/>
              <a:gd name="connsiteX7" fmla="*/ 4978432 w 7190268"/>
              <a:gd name="connsiteY7" fmla="*/ 2947305 h 4891172"/>
              <a:gd name="connsiteX8" fmla="*/ 7190268 w 7190268"/>
              <a:gd name="connsiteY8" fmla="*/ 3199997 h 4891172"/>
              <a:gd name="connsiteX9" fmla="*/ 4978432 w 7190268"/>
              <a:gd name="connsiteY9" fmla="*/ 3452689 h 4891172"/>
              <a:gd name="connsiteX10" fmla="*/ 6912832 w 7190268"/>
              <a:gd name="connsiteY10" fmla="*/ 4436573 h 4891172"/>
              <a:gd name="connsiteX11" fmla="*/ 4760283 w 7190268"/>
              <a:gd name="connsiteY11" fmla="*/ 3919603 h 4891172"/>
              <a:gd name="connsiteX12" fmla="*/ 5605955 w 7190268"/>
              <a:gd name="connsiteY12" fmla="*/ 4891172 h 4891172"/>
              <a:gd name="connsiteX13" fmla="*/ 5139697 w 7190268"/>
              <a:gd name="connsiteY13" fmla="*/ 4812327 h 4891172"/>
              <a:gd name="connsiteX14" fmla="*/ 4357207 w 7190268"/>
              <a:gd name="connsiteY14" fmla="*/ 4276964 h 4891172"/>
              <a:gd name="connsiteX15" fmla="*/ 4487063 w 7190268"/>
              <a:gd name="connsiteY15" fmla="*/ 4701965 h 4891172"/>
              <a:gd name="connsiteX16" fmla="*/ 3918174 w 7190268"/>
              <a:gd name="connsiteY16" fmla="*/ 4605765 h 4891172"/>
              <a:gd name="connsiteX17" fmla="*/ 3830564 w 7190268"/>
              <a:gd name="connsiteY17" fmla="*/ 4470372 h 4891172"/>
              <a:gd name="connsiteX18" fmla="*/ 3813459 w 7190268"/>
              <a:gd name="connsiteY18" fmla="*/ 4588058 h 4891172"/>
              <a:gd name="connsiteX19" fmla="*/ 3264135 w 7190268"/>
              <a:gd name="connsiteY19" fmla="*/ 4495166 h 4891172"/>
              <a:gd name="connsiteX20" fmla="*/ 3260531 w 7190268"/>
              <a:gd name="connsiteY20" fmla="*/ 4470372 h 4891172"/>
              <a:gd name="connsiteX21" fmla="*/ 3246425 w 7190268"/>
              <a:gd name="connsiteY21" fmla="*/ 4492171 h 4891172"/>
              <a:gd name="connsiteX22" fmla="*/ 2696544 w 7190268"/>
              <a:gd name="connsiteY22" fmla="*/ 4399185 h 4891172"/>
              <a:gd name="connsiteX23" fmla="*/ 2733888 w 7190268"/>
              <a:gd name="connsiteY23" fmla="*/ 4276964 h 4891172"/>
              <a:gd name="connsiteX24" fmla="*/ 2583251 w 7190268"/>
              <a:gd name="connsiteY24" fmla="*/ 4380027 h 4891172"/>
              <a:gd name="connsiteX25" fmla="*/ 2013859 w 7190268"/>
              <a:gd name="connsiteY25" fmla="*/ 4283742 h 4891172"/>
              <a:gd name="connsiteX26" fmla="*/ 2330812 w 7190268"/>
              <a:gd name="connsiteY26" fmla="*/ 3919603 h 4891172"/>
              <a:gd name="connsiteX27" fmla="*/ 1310123 w 7190268"/>
              <a:gd name="connsiteY27" fmla="*/ 4164738 h 4891172"/>
              <a:gd name="connsiteX28" fmla="*/ 861775 w 7190268"/>
              <a:gd name="connsiteY28" fmla="*/ 4088922 h 4891172"/>
              <a:gd name="connsiteX29" fmla="*/ 2112663 w 7190268"/>
              <a:gd name="connsiteY29" fmla="*/ 3452689 h 4891172"/>
              <a:gd name="connsiteX30" fmla="*/ 0 w 7190268"/>
              <a:gd name="connsiteY30" fmla="*/ 3552062 h 4891172"/>
              <a:gd name="connsiteX31" fmla="*/ 2112663 w 7190268"/>
              <a:gd name="connsiteY31" fmla="*/ 2947305 h 4891172"/>
              <a:gd name="connsiteX32" fmla="*/ 178263 w 7190268"/>
              <a:gd name="connsiteY32" fmla="*/ 1963421 h 4891172"/>
              <a:gd name="connsiteX33" fmla="*/ 2330812 w 7190268"/>
              <a:gd name="connsiteY33" fmla="*/ 2480391 h 4891172"/>
              <a:gd name="connsiteX34" fmla="*/ 961789 w 7190268"/>
              <a:gd name="connsiteY34" fmla="*/ 960598 h 4891172"/>
              <a:gd name="connsiteX35" fmla="*/ 2733888 w 7190268"/>
              <a:gd name="connsiteY35" fmla="*/ 2123030 h 4891172"/>
              <a:gd name="connsiteX36" fmla="*/ 2064687 w 7190268"/>
              <a:gd name="connsiteY36" fmla="*/ 234844 h 4891172"/>
              <a:gd name="connsiteX37" fmla="*/ 3260531 w 7190268"/>
              <a:gd name="connsiteY37" fmla="*/ 1929622 h 4891172"/>
              <a:gd name="connsiteX38" fmla="*/ 3424572 w 7190268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912832 w 6912832"/>
              <a:gd name="connsiteY10" fmla="*/ 4436573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851804 w 6912832"/>
              <a:gd name="connsiteY10" fmla="*/ 4166454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68691"/>
              <a:gd name="connsiteY0" fmla="*/ 0 h 4891172"/>
              <a:gd name="connsiteX1" fmla="*/ 3830564 w 6968691"/>
              <a:gd name="connsiteY1" fmla="*/ 1929622 h 4891172"/>
              <a:gd name="connsiteX2" fmla="*/ 4940309 w 6968691"/>
              <a:gd name="connsiteY2" fmla="*/ 214611 h 4891172"/>
              <a:gd name="connsiteX3" fmla="*/ 4357207 w 6968691"/>
              <a:gd name="connsiteY3" fmla="*/ 2123030 h 4891172"/>
              <a:gd name="connsiteX4" fmla="*/ 6122766 w 6968691"/>
              <a:gd name="connsiteY4" fmla="*/ 915072 h 4891172"/>
              <a:gd name="connsiteX5" fmla="*/ 4760283 w 6968691"/>
              <a:gd name="connsiteY5" fmla="*/ 2480391 h 4891172"/>
              <a:gd name="connsiteX6" fmla="*/ 6912832 w 6968691"/>
              <a:gd name="connsiteY6" fmla="*/ 1963421 h 4891172"/>
              <a:gd name="connsiteX7" fmla="*/ 4978432 w 6968691"/>
              <a:gd name="connsiteY7" fmla="*/ 2947305 h 4891172"/>
              <a:gd name="connsiteX8" fmla="*/ 6968692 w 6968691"/>
              <a:gd name="connsiteY8" fmla="*/ 2950112 h 4891172"/>
              <a:gd name="connsiteX9" fmla="*/ 4978432 w 6968691"/>
              <a:gd name="connsiteY9" fmla="*/ 3452689 h 4891172"/>
              <a:gd name="connsiteX10" fmla="*/ 6851804 w 6968691"/>
              <a:gd name="connsiteY10" fmla="*/ 4166454 h 4891172"/>
              <a:gd name="connsiteX11" fmla="*/ 4760283 w 6968691"/>
              <a:gd name="connsiteY11" fmla="*/ 3919603 h 4891172"/>
              <a:gd name="connsiteX12" fmla="*/ 5605955 w 6968691"/>
              <a:gd name="connsiteY12" fmla="*/ 4891172 h 4891172"/>
              <a:gd name="connsiteX13" fmla="*/ 5139697 w 6968691"/>
              <a:gd name="connsiteY13" fmla="*/ 4812327 h 4891172"/>
              <a:gd name="connsiteX14" fmla="*/ 4357207 w 6968691"/>
              <a:gd name="connsiteY14" fmla="*/ 4276964 h 4891172"/>
              <a:gd name="connsiteX15" fmla="*/ 4487063 w 6968691"/>
              <a:gd name="connsiteY15" fmla="*/ 4701965 h 4891172"/>
              <a:gd name="connsiteX16" fmla="*/ 3918174 w 6968691"/>
              <a:gd name="connsiteY16" fmla="*/ 4605765 h 4891172"/>
              <a:gd name="connsiteX17" fmla="*/ 3830564 w 6968691"/>
              <a:gd name="connsiteY17" fmla="*/ 4470372 h 4891172"/>
              <a:gd name="connsiteX18" fmla="*/ 3813459 w 6968691"/>
              <a:gd name="connsiteY18" fmla="*/ 4588058 h 4891172"/>
              <a:gd name="connsiteX19" fmla="*/ 3264135 w 6968691"/>
              <a:gd name="connsiteY19" fmla="*/ 4495166 h 4891172"/>
              <a:gd name="connsiteX20" fmla="*/ 3260531 w 6968691"/>
              <a:gd name="connsiteY20" fmla="*/ 4470372 h 4891172"/>
              <a:gd name="connsiteX21" fmla="*/ 3246425 w 6968691"/>
              <a:gd name="connsiteY21" fmla="*/ 4492171 h 4891172"/>
              <a:gd name="connsiteX22" fmla="*/ 2696544 w 6968691"/>
              <a:gd name="connsiteY22" fmla="*/ 4399185 h 4891172"/>
              <a:gd name="connsiteX23" fmla="*/ 2733888 w 6968691"/>
              <a:gd name="connsiteY23" fmla="*/ 4276964 h 4891172"/>
              <a:gd name="connsiteX24" fmla="*/ 2583251 w 6968691"/>
              <a:gd name="connsiteY24" fmla="*/ 4380027 h 4891172"/>
              <a:gd name="connsiteX25" fmla="*/ 2013859 w 6968691"/>
              <a:gd name="connsiteY25" fmla="*/ 4283742 h 4891172"/>
              <a:gd name="connsiteX26" fmla="*/ 2330812 w 6968691"/>
              <a:gd name="connsiteY26" fmla="*/ 3919603 h 4891172"/>
              <a:gd name="connsiteX27" fmla="*/ 1310123 w 6968691"/>
              <a:gd name="connsiteY27" fmla="*/ 4164738 h 4891172"/>
              <a:gd name="connsiteX28" fmla="*/ 861775 w 6968691"/>
              <a:gd name="connsiteY28" fmla="*/ 4088922 h 4891172"/>
              <a:gd name="connsiteX29" fmla="*/ 2112663 w 6968691"/>
              <a:gd name="connsiteY29" fmla="*/ 3452689 h 4891172"/>
              <a:gd name="connsiteX30" fmla="*/ 0 w 6968691"/>
              <a:gd name="connsiteY30" fmla="*/ 3552062 h 4891172"/>
              <a:gd name="connsiteX31" fmla="*/ 2112663 w 6968691"/>
              <a:gd name="connsiteY31" fmla="*/ 2947305 h 4891172"/>
              <a:gd name="connsiteX32" fmla="*/ 178263 w 6968691"/>
              <a:gd name="connsiteY32" fmla="*/ 1963421 h 4891172"/>
              <a:gd name="connsiteX33" fmla="*/ 2330812 w 6968691"/>
              <a:gd name="connsiteY33" fmla="*/ 2480391 h 4891172"/>
              <a:gd name="connsiteX34" fmla="*/ 961789 w 6968691"/>
              <a:gd name="connsiteY34" fmla="*/ 960598 h 4891172"/>
              <a:gd name="connsiteX35" fmla="*/ 2733888 w 6968691"/>
              <a:gd name="connsiteY35" fmla="*/ 2123030 h 4891172"/>
              <a:gd name="connsiteX36" fmla="*/ 2064687 w 6968691"/>
              <a:gd name="connsiteY36" fmla="*/ 234844 h 4891172"/>
              <a:gd name="connsiteX37" fmla="*/ 3260531 w 6968691"/>
              <a:gd name="connsiteY37" fmla="*/ 1929622 h 4891172"/>
              <a:gd name="connsiteX38" fmla="*/ 3424572 w 6968691"/>
              <a:gd name="connsiteY38" fmla="*/ 0 h 4891172"/>
              <a:gd name="connsiteX0" fmla="*/ 3424572 w 6968692"/>
              <a:gd name="connsiteY0" fmla="*/ 0 h 4891172"/>
              <a:gd name="connsiteX1" fmla="*/ 3830564 w 6968692"/>
              <a:gd name="connsiteY1" fmla="*/ 1929622 h 4891172"/>
              <a:gd name="connsiteX2" fmla="*/ 5014716 w 6968692"/>
              <a:gd name="connsiteY2" fmla="*/ 45923 h 4891172"/>
              <a:gd name="connsiteX3" fmla="*/ 4357207 w 6968692"/>
              <a:gd name="connsiteY3" fmla="*/ 2123030 h 4891172"/>
              <a:gd name="connsiteX4" fmla="*/ 6122766 w 6968692"/>
              <a:gd name="connsiteY4" fmla="*/ 915072 h 4891172"/>
              <a:gd name="connsiteX5" fmla="*/ 4760283 w 6968692"/>
              <a:gd name="connsiteY5" fmla="*/ 2480391 h 4891172"/>
              <a:gd name="connsiteX6" fmla="*/ 6912832 w 6968692"/>
              <a:gd name="connsiteY6" fmla="*/ 1963421 h 4891172"/>
              <a:gd name="connsiteX7" fmla="*/ 4978432 w 6968692"/>
              <a:gd name="connsiteY7" fmla="*/ 2947305 h 4891172"/>
              <a:gd name="connsiteX8" fmla="*/ 6968692 w 6968692"/>
              <a:gd name="connsiteY8" fmla="*/ 2950112 h 4891172"/>
              <a:gd name="connsiteX9" fmla="*/ 4978432 w 6968692"/>
              <a:gd name="connsiteY9" fmla="*/ 3452689 h 4891172"/>
              <a:gd name="connsiteX10" fmla="*/ 6851804 w 6968692"/>
              <a:gd name="connsiteY10" fmla="*/ 4166454 h 4891172"/>
              <a:gd name="connsiteX11" fmla="*/ 4760283 w 6968692"/>
              <a:gd name="connsiteY11" fmla="*/ 3919603 h 4891172"/>
              <a:gd name="connsiteX12" fmla="*/ 5605955 w 6968692"/>
              <a:gd name="connsiteY12" fmla="*/ 4891172 h 4891172"/>
              <a:gd name="connsiteX13" fmla="*/ 5139697 w 6968692"/>
              <a:gd name="connsiteY13" fmla="*/ 4812327 h 4891172"/>
              <a:gd name="connsiteX14" fmla="*/ 4357207 w 6968692"/>
              <a:gd name="connsiteY14" fmla="*/ 4276964 h 4891172"/>
              <a:gd name="connsiteX15" fmla="*/ 4487063 w 6968692"/>
              <a:gd name="connsiteY15" fmla="*/ 4701965 h 4891172"/>
              <a:gd name="connsiteX16" fmla="*/ 3918174 w 6968692"/>
              <a:gd name="connsiteY16" fmla="*/ 4605765 h 4891172"/>
              <a:gd name="connsiteX17" fmla="*/ 3830564 w 6968692"/>
              <a:gd name="connsiteY17" fmla="*/ 4470372 h 4891172"/>
              <a:gd name="connsiteX18" fmla="*/ 3813459 w 6968692"/>
              <a:gd name="connsiteY18" fmla="*/ 4588058 h 4891172"/>
              <a:gd name="connsiteX19" fmla="*/ 3264135 w 6968692"/>
              <a:gd name="connsiteY19" fmla="*/ 4495166 h 4891172"/>
              <a:gd name="connsiteX20" fmla="*/ 3260531 w 6968692"/>
              <a:gd name="connsiteY20" fmla="*/ 4470372 h 4891172"/>
              <a:gd name="connsiteX21" fmla="*/ 3246425 w 6968692"/>
              <a:gd name="connsiteY21" fmla="*/ 4492171 h 4891172"/>
              <a:gd name="connsiteX22" fmla="*/ 2696544 w 6968692"/>
              <a:gd name="connsiteY22" fmla="*/ 4399185 h 4891172"/>
              <a:gd name="connsiteX23" fmla="*/ 2733888 w 6968692"/>
              <a:gd name="connsiteY23" fmla="*/ 4276964 h 4891172"/>
              <a:gd name="connsiteX24" fmla="*/ 2583251 w 6968692"/>
              <a:gd name="connsiteY24" fmla="*/ 4380027 h 4891172"/>
              <a:gd name="connsiteX25" fmla="*/ 2013859 w 6968692"/>
              <a:gd name="connsiteY25" fmla="*/ 4283742 h 4891172"/>
              <a:gd name="connsiteX26" fmla="*/ 2330812 w 6968692"/>
              <a:gd name="connsiteY26" fmla="*/ 3919603 h 4891172"/>
              <a:gd name="connsiteX27" fmla="*/ 1310123 w 6968692"/>
              <a:gd name="connsiteY27" fmla="*/ 4164738 h 4891172"/>
              <a:gd name="connsiteX28" fmla="*/ 861775 w 6968692"/>
              <a:gd name="connsiteY28" fmla="*/ 4088922 h 4891172"/>
              <a:gd name="connsiteX29" fmla="*/ 2112663 w 6968692"/>
              <a:gd name="connsiteY29" fmla="*/ 3452689 h 4891172"/>
              <a:gd name="connsiteX30" fmla="*/ 0 w 6968692"/>
              <a:gd name="connsiteY30" fmla="*/ 3552062 h 4891172"/>
              <a:gd name="connsiteX31" fmla="*/ 2112663 w 6968692"/>
              <a:gd name="connsiteY31" fmla="*/ 2947305 h 4891172"/>
              <a:gd name="connsiteX32" fmla="*/ 178263 w 6968692"/>
              <a:gd name="connsiteY32" fmla="*/ 1963421 h 4891172"/>
              <a:gd name="connsiteX33" fmla="*/ 2330812 w 6968692"/>
              <a:gd name="connsiteY33" fmla="*/ 2480391 h 4891172"/>
              <a:gd name="connsiteX34" fmla="*/ 961789 w 6968692"/>
              <a:gd name="connsiteY34" fmla="*/ 960598 h 4891172"/>
              <a:gd name="connsiteX35" fmla="*/ 2733888 w 6968692"/>
              <a:gd name="connsiteY35" fmla="*/ 2123030 h 4891172"/>
              <a:gd name="connsiteX36" fmla="*/ 2064687 w 6968692"/>
              <a:gd name="connsiteY36" fmla="*/ 234844 h 4891172"/>
              <a:gd name="connsiteX37" fmla="*/ 3260531 w 6968692"/>
              <a:gd name="connsiteY37" fmla="*/ 1929622 h 4891172"/>
              <a:gd name="connsiteX38" fmla="*/ 3424572 w 6968692"/>
              <a:gd name="connsiteY38" fmla="*/ 0 h 4891172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2064687 w 6968692"/>
              <a:gd name="connsiteY36" fmla="*/ 357725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01944 w 6968692"/>
              <a:gd name="connsiteY34" fmla="*/ 987500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253119 w 6803707"/>
              <a:gd name="connsiteY0" fmla="*/ 0 h 5014053"/>
              <a:gd name="connsiteX1" fmla="*/ 3665579 w 6803707"/>
              <a:gd name="connsiteY1" fmla="*/ 2052503 h 5014053"/>
              <a:gd name="connsiteX2" fmla="*/ 4849731 w 6803707"/>
              <a:gd name="connsiteY2" fmla="*/ 168804 h 5014053"/>
              <a:gd name="connsiteX3" fmla="*/ 4192222 w 6803707"/>
              <a:gd name="connsiteY3" fmla="*/ 2245911 h 5014053"/>
              <a:gd name="connsiteX4" fmla="*/ 5957781 w 6803707"/>
              <a:gd name="connsiteY4" fmla="*/ 1037953 h 5014053"/>
              <a:gd name="connsiteX5" fmla="*/ 4595298 w 6803707"/>
              <a:gd name="connsiteY5" fmla="*/ 2603272 h 5014053"/>
              <a:gd name="connsiteX6" fmla="*/ 6747847 w 6803707"/>
              <a:gd name="connsiteY6" fmla="*/ 2086302 h 5014053"/>
              <a:gd name="connsiteX7" fmla="*/ 4813447 w 6803707"/>
              <a:gd name="connsiteY7" fmla="*/ 3070186 h 5014053"/>
              <a:gd name="connsiteX8" fmla="*/ 6803707 w 6803707"/>
              <a:gd name="connsiteY8" fmla="*/ 3072993 h 5014053"/>
              <a:gd name="connsiteX9" fmla="*/ 4813447 w 6803707"/>
              <a:gd name="connsiteY9" fmla="*/ 3575570 h 5014053"/>
              <a:gd name="connsiteX10" fmla="*/ 6686819 w 6803707"/>
              <a:gd name="connsiteY10" fmla="*/ 4289335 h 5014053"/>
              <a:gd name="connsiteX11" fmla="*/ 4595298 w 6803707"/>
              <a:gd name="connsiteY11" fmla="*/ 4042484 h 5014053"/>
              <a:gd name="connsiteX12" fmla="*/ 5440970 w 6803707"/>
              <a:gd name="connsiteY12" fmla="*/ 5014053 h 5014053"/>
              <a:gd name="connsiteX13" fmla="*/ 4974712 w 6803707"/>
              <a:gd name="connsiteY13" fmla="*/ 4935208 h 5014053"/>
              <a:gd name="connsiteX14" fmla="*/ 4192222 w 6803707"/>
              <a:gd name="connsiteY14" fmla="*/ 4399845 h 5014053"/>
              <a:gd name="connsiteX15" fmla="*/ 4322078 w 6803707"/>
              <a:gd name="connsiteY15" fmla="*/ 4824846 h 5014053"/>
              <a:gd name="connsiteX16" fmla="*/ 3753189 w 6803707"/>
              <a:gd name="connsiteY16" fmla="*/ 4728646 h 5014053"/>
              <a:gd name="connsiteX17" fmla="*/ 3665579 w 6803707"/>
              <a:gd name="connsiteY17" fmla="*/ 4593253 h 5014053"/>
              <a:gd name="connsiteX18" fmla="*/ 3648474 w 6803707"/>
              <a:gd name="connsiteY18" fmla="*/ 4710939 h 5014053"/>
              <a:gd name="connsiteX19" fmla="*/ 3099150 w 6803707"/>
              <a:gd name="connsiteY19" fmla="*/ 4618047 h 5014053"/>
              <a:gd name="connsiteX20" fmla="*/ 3095546 w 6803707"/>
              <a:gd name="connsiteY20" fmla="*/ 4593253 h 5014053"/>
              <a:gd name="connsiteX21" fmla="*/ 3081440 w 6803707"/>
              <a:gd name="connsiteY21" fmla="*/ 4615052 h 5014053"/>
              <a:gd name="connsiteX22" fmla="*/ 2531559 w 6803707"/>
              <a:gd name="connsiteY22" fmla="*/ 4522066 h 5014053"/>
              <a:gd name="connsiteX23" fmla="*/ 2568903 w 6803707"/>
              <a:gd name="connsiteY23" fmla="*/ 4399845 h 5014053"/>
              <a:gd name="connsiteX24" fmla="*/ 2418266 w 6803707"/>
              <a:gd name="connsiteY24" fmla="*/ 4502908 h 5014053"/>
              <a:gd name="connsiteX25" fmla="*/ 1848874 w 6803707"/>
              <a:gd name="connsiteY25" fmla="*/ 4406623 h 5014053"/>
              <a:gd name="connsiteX26" fmla="*/ 2165827 w 6803707"/>
              <a:gd name="connsiteY26" fmla="*/ 4042484 h 5014053"/>
              <a:gd name="connsiteX27" fmla="*/ 1145138 w 6803707"/>
              <a:gd name="connsiteY27" fmla="*/ 4287619 h 5014053"/>
              <a:gd name="connsiteX28" fmla="*/ 696790 w 6803707"/>
              <a:gd name="connsiteY28" fmla="*/ 4211803 h 5014053"/>
              <a:gd name="connsiteX29" fmla="*/ 1947678 w 6803707"/>
              <a:gd name="connsiteY29" fmla="*/ 3575570 h 5014053"/>
              <a:gd name="connsiteX30" fmla="*/ 1 w 6803707"/>
              <a:gd name="connsiteY30" fmla="*/ 3395006 h 5014053"/>
              <a:gd name="connsiteX31" fmla="*/ 1947678 w 6803707"/>
              <a:gd name="connsiteY31" fmla="*/ 3070186 h 5014053"/>
              <a:gd name="connsiteX32" fmla="*/ 13278 w 6803707"/>
              <a:gd name="connsiteY32" fmla="*/ 2086302 h 5014053"/>
              <a:gd name="connsiteX33" fmla="*/ 2165827 w 6803707"/>
              <a:gd name="connsiteY33" fmla="*/ 2603272 h 5014053"/>
              <a:gd name="connsiteX34" fmla="*/ 736959 w 6803707"/>
              <a:gd name="connsiteY34" fmla="*/ 987500 h 5014053"/>
              <a:gd name="connsiteX35" fmla="*/ 2568903 w 6803707"/>
              <a:gd name="connsiteY35" fmla="*/ 2245911 h 5014053"/>
              <a:gd name="connsiteX36" fmla="*/ 1812361 w 6803707"/>
              <a:gd name="connsiteY36" fmla="*/ 280650 h 5014053"/>
              <a:gd name="connsiteX37" fmla="*/ 3095546 w 6803707"/>
              <a:gd name="connsiteY37" fmla="*/ 2052503 h 5014053"/>
              <a:gd name="connsiteX38" fmla="*/ 3253119 w 6803707"/>
              <a:gd name="connsiteY38" fmla="*/ 0 h 5014053"/>
              <a:gd name="connsiteX0" fmla="*/ 3253118 w 6803706"/>
              <a:gd name="connsiteY0" fmla="*/ 0 h 5014053"/>
              <a:gd name="connsiteX1" fmla="*/ 3665578 w 6803706"/>
              <a:gd name="connsiteY1" fmla="*/ 2052503 h 5014053"/>
              <a:gd name="connsiteX2" fmla="*/ 4849730 w 6803706"/>
              <a:gd name="connsiteY2" fmla="*/ 168804 h 5014053"/>
              <a:gd name="connsiteX3" fmla="*/ 4192221 w 6803706"/>
              <a:gd name="connsiteY3" fmla="*/ 2245911 h 5014053"/>
              <a:gd name="connsiteX4" fmla="*/ 5957780 w 6803706"/>
              <a:gd name="connsiteY4" fmla="*/ 1037953 h 5014053"/>
              <a:gd name="connsiteX5" fmla="*/ 4595297 w 6803706"/>
              <a:gd name="connsiteY5" fmla="*/ 2603272 h 5014053"/>
              <a:gd name="connsiteX6" fmla="*/ 6666165 w 6803706"/>
              <a:gd name="connsiteY6" fmla="*/ 2118032 h 5014053"/>
              <a:gd name="connsiteX7" fmla="*/ 4813446 w 6803706"/>
              <a:gd name="connsiteY7" fmla="*/ 3070186 h 5014053"/>
              <a:gd name="connsiteX8" fmla="*/ 6803706 w 6803706"/>
              <a:gd name="connsiteY8" fmla="*/ 3072993 h 5014053"/>
              <a:gd name="connsiteX9" fmla="*/ 4813446 w 6803706"/>
              <a:gd name="connsiteY9" fmla="*/ 3575570 h 5014053"/>
              <a:gd name="connsiteX10" fmla="*/ 6686818 w 6803706"/>
              <a:gd name="connsiteY10" fmla="*/ 4289335 h 5014053"/>
              <a:gd name="connsiteX11" fmla="*/ 4595297 w 6803706"/>
              <a:gd name="connsiteY11" fmla="*/ 4042484 h 5014053"/>
              <a:gd name="connsiteX12" fmla="*/ 5440969 w 6803706"/>
              <a:gd name="connsiteY12" fmla="*/ 5014053 h 5014053"/>
              <a:gd name="connsiteX13" fmla="*/ 4974711 w 6803706"/>
              <a:gd name="connsiteY13" fmla="*/ 4935208 h 5014053"/>
              <a:gd name="connsiteX14" fmla="*/ 4192221 w 6803706"/>
              <a:gd name="connsiteY14" fmla="*/ 4399845 h 5014053"/>
              <a:gd name="connsiteX15" fmla="*/ 4322077 w 6803706"/>
              <a:gd name="connsiteY15" fmla="*/ 4824846 h 5014053"/>
              <a:gd name="connsiteX16" fmla="*/ 3753188 w 6803706"/>
              <a:gd name="connsiteY16" fmla="*/ 4728646 h 5014053"/>
              <a:gd name="connsiteX17" fmla="*/ 3665578 w 6803706"/>
              <a:gd name="connsiteY17" fmla="*/ 4593253 h 5014053"/>
              <a:gd name="connsiteX18" fmla="*/ 3648473 w 6803706"/>
              <a:gd name="connsiteY18" fmla="*/ 4710939 h 5014053"/>
              <a:gd name="connsiteX19" fmla="*/ 3099149 w 6803706"/>
              <a:gd name="connsiteY19" fmla="*/ 4618047 h 5014053"/>
              <a:gd name="connsiteX20" fmla="*/ 3095545 w 6803706"/>
              <a:gd name="connsiteY20" fmla="*/ 4593253 h 5014053"/>
              <a:gd name="connsiteX21" fmla="*/ 3081439 w 6803706"/>
              <a:gd name="connsiteY21" fmla="*/ 4615052 h 5014053"/>
              <a:gd name="connsiteX22" fmla="*/ 2531558 w 6803706"/>
              <a:gd name="connsiteY22" fmla="*/ 4522066 h 5014053"/>
              <a:gd name="connsiteX23" fmla="*/ 2568902 w 6803706"/>
              <a:gd name="connsiteY23" fmla="*/ 4399845 h 5014053"/>
              <a:gd name="connsiteX24" fmla="*/ 2418265 w 6803706"/>
              <a:gd name="connsiteY24" fmla="*/ 4502908 h 5014053"/>
              <a:gd name="connsiteX25" fmla="*/ 1848873 w 6803706"/>
              <a:gd name="connsiteY25" fmla="*/ 4406623 h 5014053"/>
              <a:gd name="connsiteX26" fmla="*/ 2165826 w 6803706"/>
              <a:gd name="connsiteY26" fmla="*/ 4042484 h 5014053"/>
              <a:gd name="connsiteX27" fmla="*/ 1145137 w 6803706"/>
              <a:gd name="connsiteY27" fmla="*/ 4287619 h 5014053"/>
              <a:gd name="connsiteX28" fmla="*/ 696789 w 6803706"/>
              <a:gd name="connsiteY28" fmla="*/ 4211803 h 5014053"/>
              <a:gd name="connsiteX29" fmla="*/ 1947677 w 6803706"/>
              <a:gd name="connsiteY29" fmla="*/ 3575570 h 5014053"/>
              <a:gd name="connsiteX30" fmla="*/ 0 w 6803706"/>
              <a:gd name="connsiteY30" fmla="*/ 3395006 h 5014053"/>
              <a:gd name="connsiteX31" fmla="*/ 1947677 w 6803706"/>
              <a:gd name="connsiteY31" fmla="*/ 3070186 h 5014053"/>
              <a:gd name="connsiteX32" fmla="*/ 13277 w 6803706"/>
              <a:gd name="connsiteY32" fmla="*/ 2086302 h 5014053"/>
              <a:gd name="connsiteX33" fmla="*/ 2165826 w 6803706"/>
              <a:gd name="connsiteY33" fmla="*/ 2603272 h 5014053"/>
              <a:gd name="connsiteX34" fmla="*/ 736958 w 6803706"/>
              <a:gd name="connsiteY34" fmla="*/ 987500 h 5014053"/>
              <a:gd name="connsiteX35" fmla="*/ 2568902 w 6803706"/>
              <a:gd name="connsiteY35" fmla="*/ 2245911 h 5014053"/>
              <a:gd name="connsiteX36" fmla="*/ 1812360 w 6803706"/>
              <a:gd name="connsiteY36" fmla="*/ 280650 h 5014053"/>
              <a:gd name="connsiteX37" fmla="*/ 3095545 w 6803706"/>
              <a:gd name="connsiteY37" fmla="*/ 2052503 h 5014053"/>
              <a:gd name="connsiteX38" fmla="*/ 3253118 w 6803706"/>
              <a:gd name="connsiteY38" fmla="*/ 0 h 5014053"/>
              <a:gd name="connsiteX0" fmla="*/ 3253118 w 6803706"/>
              <a:gd name="connsiteY0" fmla="*/ 0 h 5014053"/>
              <a:gd name="connsiteX1" fmla="*/ 3665578 w 6803706"/>
              <a:gd name="connsiteY1" fmla="*/ 2052503 h 5014053"/>
              <a:gd name="connsiteX2" fmla="*/ 4849730 w 6803706"/>
              <a:gd name="connsiteY2" fmla="*/ 168804 h 5014053"/>
              <a:gd name="connsiteX3" fmla="*/ 4192221 w 6803706"/>
              <a:gd name="connsiteY3" fmla="*/ 2245911 h 5014053"/>
              <a:gd name="connsiteX4" fmla="*/ 5957780 w 6803706"/>
              <a:gd name="connsiteY4" fmla="*/ 1037953 h 5014053"/>
              <a:gd name="connsiteX5" fmla="*/ 4595297 w 6803706"/>
              <a:gd name="connsiteY5" fmla="*/ 2603272 h 5014053"/>
              <a:gd name="connsiteX6" fmla="*/ 6666165 w 6803706"/>
              <a:gd name="connsiteY6" fmla="*/ 2118032 h 5014053"/>
              <a:gd name="connsiteX7" fmla="*/ 4813446 w 6803706"/>
              <a:gd name="connsiteY7" fmla="*/ 3070186 h 5014053"/>
              <a:gd name="connsiteX8" fmla="*/ 6803706 w 6803706"/>
              <a:gd name="connsiteY8" fmla="*/ 3072993 h 5014053"/>
              <a:gd name="connsiteX9" fmla="*/ 4813446 w 6803706"/>
              <a:gd name="connsiteY9" fmla="*/ 3575570 h 5014053"/>
              <a:gd name="connsiteX10" fmla="*/ 6593038 w 6803706"/>
              <a:gd name="connsiteY10" fmla="*/ 4195043 h 5014053"/>
              <a:gd name="connsiteX11" fmla="*/ 4595297 w 6803706"/>
              <a:gd name="connsiteY11" fmla="*/ 4042484 h 5014053"/>
              <a:gd name="connsiteX12" fmla="*/ 5440969 w 6803706"/>
              <a:gd name="connsiteY12" fmla="*/ 5014053 h 5014053"/>
              <a:gd name="connsiteX13" fmla="*/ 4974711 w 6803706"/>
              <a:gd name="connsiteY13" fmla="*/ 4935208 h 5014053"/>
              <a:gd name="connsiteX14" fmla="*/ 4192221 w 6803706"/>
              <a:gd name="connsiteY14" fmla="*/ 4399845 h 5014053"/>
              <a:gd name="connsiteX15" fmla="*/ 4322077 w 6803706"/>
              <a:gd name="connsiteY15" fmla="*/ 4824846 h 5014053"/>
              <a:gd name="connsiteX16" fmla="*/ 3753188 w 6803706"/>
              <a:gd name="connsiteY16" fmla="*/ 4728646 h 5014053"/>
              <a:gd name="connsiteX17" fmla="*/ 3665578 w 6803706"/>
              <a:gd name="connsiteY17" fmla="*/ 4593253 h 5014053"/>
              <a:gd name="connsiteX18" fmla="*/ 3648473 w 6803706"/>
              <a:gd name="connsiteY18" fmla="*/ 4710939 h 5014053"/>
              <a:gd name="connsiteX19" fmla="*/ 3099149 w 6803706"/>
              <a:gd name="connsiteY19" fmla="*/ 4618047 h 5014053"/>
              <a:gd name="connsiteX20" fmla="*/ 3095545 w 6803706"/>
              <a:gd name="connsiteY20" fmla="*/ 4593253 h 5014053"/>
              <a:gd name="connsiteX21" fmla="*/ 3081439 w 6803706"/>
              <a:gd name="connsiteY21" fmla="*/ 4615052 h 5014053"/>
              <a:gd name="connsiteX22" fmla="*/ 2531558 w 6803706"/>
              <a:gd name="connsiteY22" fmla="*/ 4522066 h 5014053"/>
              <a:gd name="connsiteX23" fmla="*/ 2568902 w 6803706"/>
              <a:gd name="connsiteY23" fmla="*/ 4399845 h 5014053"/>
              <a:gd name="connsiteX24" fmla="*/ 2418265 w 6803706"/>
              <a:gd name="connsiteY24" fmla="*/ 4502908 h 5014053"/>
              <a:gd name="connsiteX25" fmla="*/ 1848873 w 6803706"/>
              <a:gd name="connsiteY25" fmla="*/ 4406623 h 5014053"/>
              <a:gd name="connsiteX26" fmla="*/ 2165826 w 6803706"/>
              <a:gd name="connsiteY26" fmla="*/ 4042484 h 5014053"/>
              <a:gd name="connsiteX27" fmla="*/ 1145137 w 6803706"/>
              <a:gd name="connsiteY27" fmla="*/ 4287619 h 5014053"/>
              <a:gd name="connsiteX28" fmla="*/ 696789 w 6803706"/>
              <a:gd name="connsiteY28" fmla="*/ 4211803 h 5014053"/>
              <a:gd name="connsiteX29" fmla="*/ 1947677 w 6803706"/>
              <a:gd name="connsiteY29" fmla="*/ 3575570 h 5014053"/>
              <a:gd name="connsiteX30" fmla="*/ 0 w 6803706"/>
              <a:gd name="connsiteY30" fmla="*/ 3395006 h 5014053"/>
              <a:gd name="connsiteX31" fmla="*/ 1947677 w 6803706"/>
              <a:gd name="connsiteY31" fmla="*/ 3070186 h 5014053"/>
              <a:gd name="connsiteX32" fmla="*/ 13277 w 6803706"/>
              <a:gd name="connsiteY32" fmla="*/ 2086302 h 5014053"/>
              <a:gd name="connsiteX33" fmla="*/ 2165826 w 6803706"/>
              <a:gd name="connsiteY33" fmla="*/ 2603272 h 5014053"/>
              <a:gd name="connsiteX34" fmla="*/ 736958 w 6803706"/>
              <a:gd name="connsiteY34" fmla="*/ 987500 h 5014053"/>
              <a:gd name="connsiteX35" fmla="*/ 2568902 w 6803706"/>
              <a:gd name="connsiteY35" fmla="*/ 2245911 h 5014053"/>
              <a:gd name="connsiteX36" fmla="*/ 1812360 w 6803706"/>
              <a:gd name="connsiteY36" fmla="*/ 280650 h 5014053"/>
              <a:gd name="connsiteX37" fmla="*/ 3095545 w 6803706"/>
              <a:gd name="connsiteY37" fmla="*/ 2052503 h 5014053"/>
              <a:gd name="connsiteX38" fmla="*/ 3253118 w 6803706"/>
              <a:gd name="connsiteY38" fmla="*/ 0 h 501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03706" h="5014053">
                <a:moveTo>
                  <a:pt x="3253118" y="0"/>
                </a:moveTo>
                <a:lnTo>
                  <a:pt x="3665578" y="2052503"/>
                </a:lnTo>
                <a:lnTo>
                  <a:pt x="4849730" y="168804"/>
                </a:lnTo>
                <a:lnTo>
                  <a:pt x="4192221" y="2245911"/>
                </a:lnTo>
                <a:lnTo>
                  <a:pt x="5957780" y="1037953"/>
                </a:lnTo>
                <a:lnTo>
                  <a:pt x="4595297" y="2603272"/>
                </a:lnTo>
                <a:lnTo>
                  <a:pt x="6666165" y="2118032"/>
                </a:lnTo>
                <a:lnTo>
                  <a:pt x="4813446" y="3070186"/>
                </a:lnTo>
                <a:lnTo>
                  <a:pt x="6803706" y="3072993"/>
                </a:lnTo>
                <a:lnTo>
                  <a:pt x="4813446" y="3575570"/>
                </a:lnTo>
                <a:lnTo>
                  <a:pt x="6593038" y="4195043"/>
                </a:lnTo>
                <a:lnTo>
                  <a:pt x="4595297" y="4042484"/>
                </a:lnTo>
                <a:lnTo>
                  <a:pt x="5440969" y="5014053"/>
                </a:lnTo>
                <a:lnTo>
                  <a:pt x="4974711" y="4935208"/>
                </a:lnTo>
                <a:lnTo>
                  <a:pt x="4192221" y="4399845"/>
                </a:lnTo>
                <a:lnTo>
                  <a:pt x="4322077" y="4824846"/>
                </a:lnTo>
                <a:lnTo>
                  <a:pt x="3753188" y="4728646"/>
                </a:lnTo>
                <a:lnTo>
                  <a:pt x="3665578" y="4593253"/>
                </a:lnTo>
                <a:lnTo>
                  <a:pt x="3648473" y="4710939"/>
                </a:lnTo>
                <a:lnTo>
                  <a:pt x="3099149" y="4618047"/>
                </a:lnTo>
                <a:lnTo>
                  <a:pt x="3095545" y="4593253"/>
                </a:lnTo>
                <a:lnTo>
                  <a:pt x="3081439" y="4615052"/>
                </a:lnTo>
                <a:lnTo>
                  <a:pt x="2531558" y="4522066"/>
                </a:lnTo>
                <a:lnTo>
                  <a:pt x="2568902" y="4399845"/>
                </a:lnTo>
                <a:lnTo>
                  <a:pt x="2418265" y="4502908"/>
                </a:lnTo>
                <a:lnTo>
                  <a:pt x="1848873" y="4406623"/>
                </a:lnTo>
                <a:lnTo>
                  <a:pt x="2165826" y="4042484"/>
                </a:lnTo>
                <a:lnTo>
                  <a:pt x="1145137" y="4287619"/>
                </a:lnTo>
                <a:lnTo>
                  <a:pt x="696789" y="4211803"/>
                </a:lnTo>
                <a:lnTo>
                  <a:pt x="1947677" y="3575570"/>
                </a:lnTo>
                <a:lnTo>
                  <a:pt x="0" y="3395006"/>
                </a:lnTo>
                <a:lnTo>
                  <a:pt x="1947677" y="3070186"/>
                </a:lnTo>
                <a:lnTo>
                  <a:pt x="13277" y="2086302"/>
                </a:lnTo>
                <a:lnTo>
                  <a:pt x="2165826" y="2603272"/>
                </a:lnTo>
                <a:lnTo>
                  <a:pt x="736958" y="987500"/>
                </a:lnTo>
                <a:lnTo>
                  <a:pt x="2568902" y="2245911"/>
                </a:lnTo>
                <a:lnTo>
                  <a:pt x="1812360" y="280650"/>
                </a:lnTo>
                <a:lnTo>
                  <a:pt x="3095545" y="2052503"/>
                </a:lnTo>
                <a:lnTo>
                  <a:pt x="3253118" y="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BC3FF-0609-8810-E608-924302143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r="3697"/>
          <a:stretch/>
        </p:blipFill>
        <p:spPr bwMode="auto">
          <a:xfrm>
            <a:off x="2850320" y="2074152"/>
            <a:ext cx="4229753" cy="4567508"/>
          </a:xfrm>
          <a:prstGeom prst="star16">
            <a:avLst>
              <a:gd name="adj" fmla="val 42073"/>
            </a:avLst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1B95C4B-58E7-4374-BFD0-7C3E77C5C370}"/>
              </a:ext>
            </a:extLst>
          </p:cNvPr>
          <p:cNvSpPr/>
          <p:nvPr/>
        </p:nvSpPr>
        <p:spPr>
          <a:xfrm rot="21256804">
            <a:off x="-15238" y="4833972"/>
            <a:ext cx="2288298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Bontà di DIO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B1B1EDE-60BC-8A0A-CCB5-124D610DCD20}"/>
              </a:ext>
            </a:extLst>
          </p:cNvPr>
          <p:cNvSpPr txBox="1">
            <a:spLocks/>
          </p:cNvSpPr>
          <p:nvPr/>
        </p:nvSpPr>
        <p:spPr>
          <a:xfrm>
            <a:off x="2049283" y="5635615"/>
            <a:ext cx="5447763" cy="7570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3600" spc="300" dirty="0">
                <a:ln w="285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ANGELO CUSTODE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48E3D7D-A12F-9D7B-8BEE-8254281C7388}"/>
              </a:ext>
            </a:extLst>
          </p:cNvPr>
          <p:cNvSpPr/>
          <p:nvPr/>
        </p:nvSpPr>
        <p:spPr>
          <a:xfrm rot="893912">
            <a:off x="-70284" y="3281947"/>
            <a:ext cx="2461914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Ci AMANO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7C79AD3-9F59-C28A-4AEB-29EADA69762B}"/>
              </a:ext>
            </a:extLst>
          </p:cNvPr>
          <p:cNvSpPr/>
          <p:nvPr/>
        </p:nvSpPr>
        <p:spPr>
          <a:xfrm rot="1941355">
            <a:off x="99439" y="1847846"/>
            <a:ext cx="2917121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Spec. </a:t>
            </a:r>
            <a:r>
              <a:rPr lang="it-IT" sz="2540" b="1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Assisstenza</a:t>
            </a:r>
            <a:endParaRPr lang="it-IT" sz="254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A1035E9-451E-7A6A-F958-27EA8F4E9091}"/>
              </a:ext>
            </a:extLst>
          </p:cNvPr>
          <p:cNvSpPr/>
          <p:nvPr/>
        </p:nvSpPr>
        <p:spPr>
          <a:xfrm rot="2976185">
            <a:off x="1404646" y="689594"/>
            <a:ext cx="2603276" cy="59702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0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Speciale Assistenza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3E46DF3-E264-0A7A-A578-8B712A1D8A11}"/>
              </a:ext>
            </a:extLst>
          </p:cNvPr>
          <p:cNvSpPr/>
          <p:nvPr/>
        </p:nvSpPr>
        <p:spPr>
          <a:xfrm rot="15104235">
            <a:off x="3306467" y="570762"/>
            <a:ext cx="1878392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BENEFICI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F4C9F88-D070-AD77-1F3B-FCD353487AE7}"/>
              </a:ext>
            </a:extLst>
          </p:cNvPr>
          <p:cNvSpPr/>
          <p:nvPr/>
        </p:nvSpPr>
        <p:spPr>
          <a:xfrm rot="17797294">
            <a:off x="5000201" y="313697"/>
            <a:ext cx="2332732" cy="59702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0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Speciale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Assistenza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2033ED6-B7B7-72D9-5B2D-F87EA5CECB97}"/>
              </a:ext>
            </a:extLst>
          </p:cNvPr>
          <p:cNvSpPr/>
          <p:nvPr/>
        </p:nvSpPr>
        <p:spPr>
          <a:xfrm rot="18827407">
            <a:off x="6222457" y="987389"/>
            <a:ext cx="3212333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Tenerezza Angelo C.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E462BE8-E1F6-E290-B4C0-3119ACCCB853}"/>
              </a:ext>
            </a:extLst>
          </p:cNvPr>
          <p:cNvSpPr/>
          <p:nvPr/>
        </p:nvSpPr>
        <p:spPr>
          <a:xfrm rot="19523886">
            <a:off x="7110339" y="1975192"/>
            <a:ext cx="3403722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spc="-1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Spec. </a:t>
            </a:r>
            <a:r>
              <a:rPr lang="it-IT" sz="2540" b="1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Assisstenza</a:t>
            </a:r>
            <a:endParaRPr lang="it-IT" sz="254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A8F2878-772C-0F4D-7CBC-26B5FA898E5F}"/>
              </a:ext>
            </a:extLst>
          </p:cNvPr>
          <p:cNvSpPr/>
          <p:nvPr/>
        </p:nvSpPr>
        <p:spPr>
          <a:xfrm rot="20665696">
            <a:off x="7531178" y="3306329"/>
            <a:ext cx="2455898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Conforto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38B8B1A-8490-3995-2A17-3BFF96B58E74}"/>
              </a:ext>
            </a:extLst>
          </p:cNvPr>
          <p:cNvSpPr/>
          <p:nvPr/>
        </p:nvSpPr>
        <p:spPr>
          <a:xfrm rot="290303">
            <a:off x="7504467" y="4604891"/>
            <a:ext cx="2221220" cy="59702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0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Tenerezza 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che</a:t>
            </a:r>
            <a:b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</a:br>
            <a:r>
              <a:rPr lang="it-IT" sz="2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dobbiamo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540" b="1" spc="-1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A.C.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415DCAC-B06A-175C-5A7C-09CCB513CCE3}"/>
              </a:ext>
            </a:extLst>
          </p:cNvPr>
          <p:cNvSpPr txBox="1"/>
          <p:nvPr/>
        </p:nvSpPr>
        <p:spPr>
          <a:xfrm rot="10405581">
            <a:off x="2099276" y="4543531"/>
            <a:ext cx="705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14F9063-8197-2F45-822A-94BBCDE0AEC4}"/>
              </a:ext>
            </a:extLst>
          </p:cNvPr>
          <p:cNvSpPr txBox="1"/>
          <p:nvPr/>
        </p:nvSpPr>
        <p:spPr>
          <a:xfrm rot="11564093">
            <a:off x="2111942" y="350333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5177003-52D6-289C-9945-1F5E259BF5A8}"/>
              </a:ext>
            </a:extLst>
          </p:cNvPr>
          <p:cNvSpPr txBox="1"/>
          <p:nvPr/>
        </p:nvSpPr>
        <p:spPr>
          <a:xfrm rot="13014484">
            <a:off x="2545880" y="258479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DB4BA98-99D1-5206-A05F-8E05151282AD}"/>
              </a:ext>
            </a:extLst>
          </p:cNvPr>
          <p:cNvSpPr txBox="1"/>
          <p:nvPr/>
        </p:nvSpPr>
        <p:spPr>
          <a:xfrm rot="13869068">
            <a:off x="3206815" y="1883258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A3E84EF-9CF8-1CFC-7539-F6FA44D99FE1}"/>
              </a:ext>
            </a:extLst>
          </p:cNvPr>
          <p:cNvSpPr txBox="1"/>
          <p:nvPr/>
        </p:nvSpPr>
        <p:spPr>
          <a:xfrm rot="15127895">
            <a:off x="4191655" y="151464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26EFDF7-86FD-70FA-E07F-D6F304A35BA5}"/>
              </a:ext>
            </a:extLst>
          </p:cNvPr>
          <p:cNvSpPr txBox="1"/>
          <p:nvPr/>
        </p:nvSpPr>
        <p:spPr>
          <a:xfrm rot="17454740">
            <a:off x="5344585" y="153169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8E2771-6C22-D791-EE09-79413C6EA50B}"/>
              </a:ext>
            </a:extLst>
          </p:cNvPr>
          <p:cNvSpPr txBox="1"/>
          <p:nvPr/>
        </p:nvSpPr>
        <p:spPr>
          <a:xfrm rot="18242973">
            <a:off x="6241941" y="2103459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043A5AE-8584-7D16-997D-561EE42FB906}"/>
              </a:ext>
            </a:extLst>
          </p:cNvPr>
          <p:cNvSpPr txBox="1"/>
          <p:nvPr/>
        </p:nvSpPr>
        <p:spPr>
          <a:xfrm rot="19711855">
            <a:off x="6829674" y="2917002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DDD911-1657-F13C-E59E-7C9E2ED9EF2D}"/>
              </a:ext>
            </a:extLst>
          </p:cNvPr>
          <p:cNvSpPr txBox="1"/>
          <p:nvPr/>
        </p:nvSpPr>
        <p:spPr>
          <a:xfrm rot="20837422">
            <a:off x="7051582" y="3664765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076ED35-731D-B1B4-8337-DAC9E50B32BC}"/>
              </a:ext>
            </a:extLst>
          </p:cNvPr>
          <p:cNvSpPr txBox="1"/>
          <p:nvPr/>
        </p:nvSpPr>
        <p:spPr>
          <a:xfrm rot="381807">
            <a:off x="6966360" y="4543690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CD58E947-AF0A-CBAF-9EA0-758B95E5D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7" y="5750687"/>
            <a:ext cx="363604" cy="526869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B2D37FD-5857-56B3-4395-5DBCE9AF3EC6}"/>
              </a:ext>
            </a:extLst>
          </p:cNvPr>
          <p:cNvSpPr txBox="1"/>
          <p:nvPr/>
        </p:nvSpPr>
        <p:spPr>
          <a:xfrm rot="21180799">
            <a:off x="71852" y="5036924"/>
            <a:ext cx="2871282" cy="38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Destinarci Ang. </a:t>
            </a:r>
            <a:r>
              <a:rPr lang="it-IT" sz="1800" b="1" dirty="0" err="1">
                <a:solidFill>
                  <a:srgbClr val="C00000"/>
                </a:solidFill>
                <a:latin typeface="Cooper Md BT" panose="0208060305030B020404" pitchFamily="18" charset="0"/>
              </a:rPr>
              <a:t>C</a:t>
            </a:r>
            <a:r>
              <a:rPr lang="it-IT" b="1" dirty="0" err="1">
                <a:solidFill>
                  <a:srgbClr val="C00000"/>
                </a:solidFill>
                <a:latin typeface="Cooper Md BT" panose="0208060305030B020404" pitchFamily="18" charset="0"/>
              </a:rPr>
              <a:t>ust</a:t>
            </a:r>
            <a:r>
              <a:rPr lang="it-IT" b="1" dirty="0">
                <a:solidFill>
                  <a:srgbClr val="C00000"/>
                </a:solidFill>
                <a:latin typeface="Cooper Md BT" panose="0208060305030B020404" pitchFamily="18" charset="0"/>
              </a:rPr>
              <a:t>.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461750C-A4EA-31DF-C62B-BCA6235B42EE}"/>
              </a:ext>
            </a:extLst>
          </p:cNvPr>
          <p:cNvSpPr txBox="1"/>
          <p:nvPr/>
        </p:nvSpPr>
        <p:spPr>
          <a:xfrm rot="875495">
            <a:off x="-47589" y="3569678"/>
            <a:ext cx="23511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x riguardo </a:t>
            </a:r>
            <a:b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</a:b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a Gesù e Maria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C197F63-2A22-3CDC-273C-5C2DCCA7B0D5}"/>
              </a:ext>
            </a:extLst>
          </p:cNvPr>
          <p:cNvSpPr txBox="1"/>
          <p:nvPr/>
        </p:nvSpPr>
        <p:spPr>
          <a:xfrm rot="1933590">
            <a:off x="-224479" y="2098401"/>
            <a:ext cx="31049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Momenti Tentazione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823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1B12938-2006-F7E4-0D76-157B422D63C8}"/>
              </a:ext>
            </a:extLst>
          </p:cNvPr>
          <p:cNvSpPr txBox="1"/>
          <p:nvPr/>
        </p:nvSpPr>
        <p:spPr>
          <a:xfrm rot="2829855">
            <a:off x="628340" y="968296"/>
            <a:ext cx="296078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Momenti di </a:t>
            </a:r>
            <a:r>
              <a:rPr lang="it-IT" sz="1800" b="1" cap="small" dirty="0">
                <a:solidFill>
                  <a:srgbClr val="C00000"/>
                </a:solidFill>
                <a:latin typeface="Cooper Md BT" panose="0208060305030B020404" pitchFamily="18" charset="0"/>
              </a:rPr>
              <a:t>Preghiera</a:t>
            </a:r>
            <a:endParaRPr lang="it-IT" sz="2000" b="1" cap="small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5F774B-4954-D3D2-277B-BB6E60B71F1E}"/>
              </a:ext>
            </a:extLst>
          </p:cNvPr>
          <p:cNvSpPr txBox="1"/>
          <p:nvPr/>
        </p:nvSpPr>
        <p:spPr>
          <a:xfrm rot="15321560">
            <a:off x="3596658" y="1309818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Quotidiani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A14D68F-D9DA-7650-5A26-EF5184C56743}"/>
              </a:ext>
            </a:extLst>
          </p:cNvPr>
          <p:cNvSpPr txBox="1"/>
          <p:nvPr/>
        </p:nvSpPr>
        <p:spPr>
          <a:xfrm rot="1933590">
            <a:off x="-325716" y="2292960"/>
            <a:ext cx="31049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00823B"/>
                </a:solidFill>
                <a:latin typeface="Cooper Md BT" panose="0208060305030B020404" pitchFamily="18" charset="0"/>
              </a:rPr>
              <a:t>sostegno x Mente </a:t>
            </a:r>
            <a:r>
              <a:rPr lang="it-IT" sz="1200" b="1" dirty="0">
                <a:solidFill>
                  <a:srgbClr val="00823B"/>
                </a:solidFill>
                <a:latin typeface="Cooper Md BT" panose="0208060305030B020404" pitchFamily="18" charset="0"/>
              </a:rPr>
              <a:t>&amp; </a:t>
            </a:r>
            <a:r>
              <a:rPr lang="it-IT" sz="1800" b="1" dirty="0">
                <a:solidFill>
                  <a:srgbClr val="00823B"/>
                </a:solidFill>
                <a:latin typeface="Cooper Md BT" panose="0208060305030B020404" pitchFamily="18" charset="0"/>
              </a:rPr>
              <a:t>Cuore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823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FB83070-69CE-D100-D005-37F7F0FFBC62}"/>
              </a:ext>
            </a:extLst>
          </p:cNvPr>
          <p:cNvSpPr txBox="1"/>
          <p:nvPr/>
        </p:nvSpPr>
        <p:spPr>
          <a:xfrm rot="17816239">
            <a:off x="5393889" y="722643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Tribolazioni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731DB11-4B4D-E1FE-D051-0D6BBB112D97}"/>
              </a:ext>
            </a:extLst>
          </p:cNvPr>
          <p:cNvSpPr txBox="1"/>
          <p:nvPr/>
        </p:nvSpPr>
        <p:spPr>
          <a:xfrm rot="18838973">
            <a:off x="6544132" y="1514913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Verso il Peccatore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99B4F40-C9EB-61F4-3BDC-3757FB51B628}"/>
              </a:ext>
            </a:extLst>
          </p:cNvPr>
          <p:cNvSpPr txBox="1"/>
          <p:nvPr/>
        </p:nvSpPr>
        <p:spPr>
          <a:xfrm rot="19537773">
            <a:off x="7414914" y="2533963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In punto di morte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3EB0810-0439-65C9-585D-35B07C754E40}"/>
              </a:ext>
            </a:extLst>
          </p:cNvPr>
          <p:cNvSpPr txBox="1"/>
          <p:nvPr/>
        </p:nvSpPr>
        <p:spPr>
          <a:xfrm rot="20734183">
            <a:off x="7575088" y="3636256"/>
            <a:ext cx="24742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spc="-100" dirty="0">
                <a:solidFill>
                  <a:srgbClr val="C00000"/>
                </a:solidFill>
                <a:latin typeface="Cooper Md BT" panose="0208060305030B020404" pitchFamily="18" charset="0"/>
              </a:rPr>
              <a:t>Anime</a:t>
            </a:r>
            <a:r>
              <a:rPr lang="it-IT" sz="1400" b="1" spc="-100" dirty="0">
                <a:solidFill>
                  <a:srgbClr val="C00000"/>
                </a:solidFill>
                <a:latin typeface="Cooper Md BT" panose="0208060305030B020404" pitchFamily="18" charset="0"/>
              </a:rPr>
              <a:t> del </a:t>
            </a: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Purgatorio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B98EB69-FF62-D597-4A8C-630A79885087}"/>
              </a:ext>
            </a:extLst>
          </p:cNvPr>
          <p:cNvSpPr txBox="1"/>
          <p:nvPr/>
        </p:nvSpPr>
        <p:spPr>
          <a:xfrm rot="342885">
            <a:off x="7461495" y="5173340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Perché ci AMA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9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1000">
        <p159:morph option="byObject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1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1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1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1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1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1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1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1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1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1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1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1" grpId="0" animBg="1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build="p"/>
      <p:bldP spid="35" grpId="0" build="p"/>
      <p:bldP spid="36" grpId="0" build="p"/>
      <p:bldP spid="37" grpId="0" build="p"/>
      <p:bldP spid="38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5839">
              <a:srgbClr val="00B0F0"/>
            </a:gs>
            <a:gs pos="91000">
              <a:srgbClr val="00B0F0"/>
            </a:gs>
            <a:gs pos="43000">
              <a:schemeClr val="bg1"/>
            </a:gs>
            <a:gs pos="49000">
              <a:srgbClr val="FFFF8F">
                <a:alpha val="75000"/>
              </a:srgbClr>
            </a:gs>
            <a:gs pos="58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F695EEBA-8EAC-262E-71EC-CD54F7F7636B}"/>
              </a:ext>
            </a:extLst>
          </p:cNvPr>
          <p:cNvSpPr/>
          <p:nvPr/>
        </p:nvSpPr>
        <p:spPr>
          <a:xfrm rot="21144266">
            <a:off x="2413967" y="1757943"/>
            <a:ext cx="5033168" cy="4125586"/>
          </a:xfrm>
          <a:custGeom>
            <a:avLst/>
            <a:gdLst>
              <a:gd name="connsiteX0" fmla="*/ 3644721 w 7289441"/>
              <a:gd name="connsiteY0" fmla="*/ 0 h 4922532"/>
              <a:gd name="connsiteX1" fmla="*/ 3929737 w 7289441"/>
              <a:gd name="connsiteY1" fmla="*/ 1960982 h 4922532"/>
              <a:gd name="connsiteX2" fmla="*/ 5039482 w 7289441"/>
              <a:gd name="connsiteY2" fmla="*/ 245971 h 4922532"/>
              <a:gd name="connsiteX3" fmla="*/ 4456380 w 7289441"/>
              <a:gd name="connsiteY3" fmla="*/ 2154390 h 4922532"/>
              <a:gd name="connsiteX4" fmla="*/ 6221939 w 7289441"/>
              <a:gd name="connsiteY4" fmla="*/ 946432 h 4922532"/>
              <a:gd name="connsiteX5" fmla="*/ 4859456 w 7289441"/>
              <a:gd name="connsiteY5" fmla="*/ 2511751 h 4922532"/>
              <a:gd name="connsiteX6" fmla="*/ 7012005 w 7289441"/>
              <a:gd name="connsiteY6" fmla="*/ 1994781 h 4922532"/>
              <a:gd name="connsiteX7" fmla="*/ 5077605 w 7289441"/>
              <a:gd name="connsiteY7" fmla="*/ 2978665 h 4922532"/>
              <a:gd name="connsiteX8" fmla="*/ 7289441 w 7289441"/>
              <a:gd name="connsiteY8" fmla="*/ 3231357 h 4922532"/>
              <a:gd name="connsiteX9" fmla="*/ 5077605 w 7289441"/>
              <a:gd name="connsiteY9" fmla="*/ 3484049 h 4922532"/>
              <a:gd name="connsiteX10" fmla="*/ 7012005 w 7289441"/>
              <a:gd name="connsiteY10" fmla="*/ 4467933 h 4922532"/>
              <a:gd name="connsiteX11" fmla="*/ 4859456 w 7289441"/>
              <a:gd name="connsiteY11" fmla="*/ 3950963 h 4922532"/>
              <a:gd name="connsiteX12" fmla="*/ 5705128 w 7289441"/>
              <a:gd name="connsiteY12" fmla="*/ 4922532 h 4922532"/>
              <a:gd name="connsiteX13" fmla="*/ 5238870 w 7289441"/>
              <a:gd name="connsiteY13" fmla="*/ 4843687 h 4922532"/>
              <a:gd name="connsiteX14" fmla="*/ 4456380 w 7289441"/>
              <a:gd name="connsiteY14" fmla="*/ 4308324 h 4922532"/>
              <a:gd name="connsiteX15" fmla="*/ 4586236 w 7289441"/>
              <a:gd name="connsiteY15" fmla="*/ 4733325 h 4922532"/>
              <a:gd name="connsiteX16" fmla="*/ 4017347 w 7289441"/>
              <a:gd name="connsiteY16" fmla="*/ 4637125 h 4922532"/>
              <a:gd name="connsiteX17" fmla="*/ 3929737 w 7289441"/>
              <a:gd name="connsiteY17" fmla="*/ 4501732 h 4922532"/>
              <a:gd name="connsiteX18" fmla="*/ 3912632 w 7289441"/>
              <a:gd name="connsiteY18" fmla="*/ 4619418 h 4922532"/>
              <a:gd name="connsiteX19" fmla="*/ 3363308 w 7289441"/>
              <a:gd name="connsiteY19" fmla="*/ 4526526 h 4922532"/>
              <a:gd name="connsiteX20" fmla="*/ 3359704 w 7289441"/>
              <a:gd name="connsiteY20" fmla="*/ 4501732 h 4922532"/>
              <a:gd name="connsiteX21" fmla="*/ 3345598 w 7289441"/>
              <a:gd name="connsiteY21" fmla="*/ 4523531 h 4922532"/>
              <a:gd name="connsiteX22" fmla="*/ 2795717 w 7289441"/>
              <a:gd name="connsiteY22" fmla="*/ 4430545 h 4922532"/>
              <a:gd name="connsiteX23" fmla="*/ 2833061 w 7289441"/>
              <a:gd name="connsiteY23" fmla="*/ 4308324 h 4922532"/>
              <a:gd name="connsiteX24" fmla="*/ 2682424 w 7289441"/>
              <a:gd name="connsiteY24" fmla="*/ 4411387 h 4922532"/>
              <a:gd name="connsiteX25" fmla="*/ 2113032 w 7289441"/>
              <a:gd name="connsiteY25" fmla="*/ 4315102 h 4922532"/>
              <a:gd name="connsiteX26" fmla="*/ 2429985 w 7289441"/>
              <a:gd name="connsiteY26" fmla="*/ 3950963 h 4922532"/>
              <a:gd name="connsiteX27" fmla="*/ 1409296 w 7289441"/>
              <a:gd name="connsiteY27" fmla="*/ 4196098 h 4922532"/>
              <a:gd name="connsiteX28" fmla="*/ 960948 w 7289441"/>
              <a:gd name="connsiteY28" fmla="*/ 4120282 h 4922532"/>
              <a:gd name="connsiteX29" fmla="*/ 2211836 w 7289441"/>
              <a:gd name="connsiteY29" fmla="*/ 3484049 h 4922532"/>
              <a:gd name="connsiteX30" fmla="*/ 0 w 7289441"/>
              <a:gd name="connsiteY30" fmla="*/ 3231357 h 4922532"/>
              <a:gd name="connsiteX31" fmla="*/ 2211836 w 7289441"/>
              <a:gd name="connsiteY31" fmla="*/ 2978665 h 4922532"/>
              <a:gd name="connsiteX32" fmla="*/ 277436 w 7289441"/>
              <a:gd name="connsiteY32" fmla="*/ 1994781 h 4922532"/>
              <a:gd name="connsiteX33" fmla="*/ 2429985 w 7289441"/>
              <a:gd name="connsiteY33" fmla="*/ 2511751 h 4922532"/>
              <a:gd name="connsiteX34" fmla="*/ 1067502 w 7289441"/>
              <a:gd name="connsiteY34" fmla="*/ 946432 h 4922532"/>
              <a:gd name="connsiteX35" fmla="*/ 2833061 w 7289441"/>
              <a:gd name="connsiteY35" fmla="*/ 2154390 h 4922532"/>
              <a:gd name="connsiteX36" fmla="*/ 2249959 w 7289441"/>
              <a:gd name="connsiteY36" fmla="*/ 245971 h 4922532"/>
              <a:gd name="connsiteX37" fmla="*/ 3359704 w 7289441"/>
              <a:gd name="connsiteY37" fmla="*/ 1960982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8329 w 7190268"/>
              <a:gd name="connsiteY34" fmla="*/ 946432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064687 w 7190268"/>
              <a:gd name="connsiteY36" fmla="*/ 266204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424572 w 7190268"/>
              <a:gd name="connsiteY0" fmla="*/ 0 h 4891172"/>
              <a:gd name="connsiteX1" fmla="*/ 3830564 w 7190268"/>
              <a:gd name="connsiteY1" fmla="*/ 1929622 h 4891172"/>
              <a:gd name="connsiteX2" fmla="*/ 4940309 w 7190268"/>
              <a:gd name="connsiteY2" fmla="*/ 214611 h 4891172"/>
              <a:gd name="connsiteX3" fmla="*/ 4357207 w 7190268"/>
              <a:gd name="connsiteY3" fmla="*/ 2123030 h 4891172"/>
              <a:gd name="connsiteX4" fmla="*/ 6122766 w 7190268"/>
              <a:gd name="connsiteY4" fmla="*/ 915072 h 4891172"/>
              <a:gd name="connsiteX5" fmla="*/ 4760283 w 7190268"/>
              <a:gd name="connsiteY5" fmla="*/ 2480391 h 4891172"/>
              <a:gd name="connsiteX6" fmla="*/ 6912832 w 7190268"/>
              <a:gd name="connsiteY6" fmla="*/ 1963421 h 4891172"/>
              <a:gd name="connsiteX7" fmla="*/ 4978432 w 7190268"/>
              <a:gd name="connsiteY7" fmla="*/ 2947305 h 4891172"/>
              <a:gd name="connsiteX8" fmla="*/ 7190268 w 7190268"/>
              <a:gd name="connsiteY8" fmla="*/ 3199997 h 4891172"/>
              <a:gd name="connsiteX9" fmla="*/ 4978432 w 7190268"/>
              <a:gd name="connsiteY9" fmla="*/ 3452689 h 4891172"/>
              <a:gd name="connsiteX10" fmla="*/ 6912832 w 7190268"/>
              <a:gd name="connsiteY10" fmla="*/ 4436573 h 4891172"/>
              <a:gd name="connsiteX11" fmla="*/ 4760283 w 7190268"/>
              <a:gd name="connsiteY11" fmla="*/ 3919603 h 4891172"/>
              <a:gd name="connsiteX12" fmla="*/ 5605955 w 7190268"/>
              <a:gd name="connsiteY12" fmla="*/ 4891172 h 4891172"/>
              <a:gd name="connsiteX13" fmla="*/ 5139697 w 7190268"/>
              <a:gd name="connsiteY13" fmla="*/ 4812327 h 4891172"/>
              <a:gd name="connsiteX14" fmla="*/ 4357207 w 7190268"/>
              <a:gd name="connsiteY14" fmla="*/ 4276964 h 4891172"/>
              <a:gd name="connsiteX15" fmla="*/ 4487063 w 7190268"/>
              <a:gd name="connsiteY15" fmla="*/ 4701965 h 4891172"/>
              <a:gd name="connsiteX16" fmla="*/ 3918174 w 7190268"/>
              <a:gd name="connsiteY16" fmla="*/ 4605765 h 4891172"/>
              <a:gd name="connsiteX17" fmla="*/ 3830564 w 7190268"/>
              <a:gd name="connsiteY17" fmla="*/ 4470372 h 4891172"/>
              <a:gd name="connsiteX18" fmla="*/ 3813459 w 7190268"/>
              <a:gd name="connsiteY18" fmla="*/ 4588058 h 4891172"/>
              <a:gd name="connsiteX19" fmla="*/ 3264135 w 7190268"/>
              <a:gd name="connsiteY19" fmla="*/ 4495166 h 4891172"/>
              <a:gd name="connsiteX20" fmla="*/ 3260531 w 7190268"/>
              <a:gd name="connsiteY20" fmla="*/ 4470372 h 4891172"/>
              <a:gd name="connsiteX21" fmla="*/ 3246425 w 7190268"/>
              <a:gd name="connsiteY21" fmla="*/ 4492171 h 4891172"/>
              <a:gd name="connsiteX22" fmla="*/ 2696544 w 7190268"/>
              <a:gd name="connsiteY22" fmla="*/ 4399185 h 4891172"/>
              <a:gd name="connsiteX23" fmla="*/ 2733888 w 7190268"/>
              <a:gd name="connsiteY23" fmla="*/ 4276964 h 4891172"/>
              <a:gd name="connsiteX24" fmla="*/ 2583251 w 7190268"/>
              <a:gd name="connsiteY24" fmla="*/ 4380027 h 4891172"/>
              <a:gd name="connsiteX25" fmla="*/ 2013859 w 7190268"/>
              <a:gd name="connsiteY25" fmla="*/ 4283742 h 4891172"/>
              <a:gd name="connsiteX26" fmla="*/ 2330812 w 7190268"/>
              <a:gd name="connsiteY26" fmla="*/ 3919603 h 4891172"/>
              <a:gd name="connsiteX27" fmla="*/ 1310123 w 7190268"/>
              <a:gd name="connsiteY27" fmla="*/ 4164738 h 4891172"/>
              <a:gd name="connsiteX28" fmla="*/ 861775 w 7190268"/>
              <a:gd name="connsiteY28" fmla="*/ 4088922 h 4891172"/>
              <a:gd name="connsiteX29" fmla="*/ 2112663 w 7190268"/>
              <a:gd name="connsiteY29" fmla="*/ 3452689 h 4891172"/>
              <a:gd name="connsiteX30" fmla="*/ 0 w 7190268"/>
              <a:gd name="connsiteY30" fmla="*/ 3552062 h 4891172"/>
              <a:gd name="connsiteX31" fmla="*/ 2112663 w 7190268"/>
              <a:gd name="connsiteY31" fmla="*/ 2947305 h 4891172"/>
              <a:gd name="connsiteX32" fmla="*/ 178263 w 7190268"/>
              <a:gd name="connsiteY32" fmla="*/ 1963421 h 4891172"/>
              <a:gd name="connsiteX33" fmla="*/ 2330812 w 7190268"/>
              <a:gd name="connsiteY33" fmla="*/ 2480391 h 4891172"/>
              <a:gd name="connsiteX34" fmla="*/ 961789 w 7190268"/>
              <a:gd name="connsiteY34" fmla="*/ 960598 h 4891172"/>
              <a:gd name="connsiteX35" fmla="*/ 2733888 w 7190268"/>
              <a:gd name="connsiteY35" fmla="*/ 2123030 h 4891172"/>
              <a:gd name="connsiteX36" fmla="*/ 2064687 w 7190268"/>
              <a:gd name="connsiteY36" fmla="*/ 234844 h 4891172"/>
              <a:gd name="connsiteX37" fmla="*/ 3260531 w 7190268"/>
              <a:gd name="connsiteY37" fmla="*/ 1929622 h 4891172"/>
              <a:gd name="connsiteX38" fmla="*/ 3424572 w 7190268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912832 w 6912832"/>
              <a:gd name="connsiteY10" fmla="*/ 4436573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851804 w 6912832"/>
              <a:gd name="connsiteY10" fmla="*/ 4166454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68691"/>
              <a:gd name="connsiteY0" fmla="*/ 0 h 4891172"/>
              <a:gd name="connsiteX1" fmla="*/ 3830564 w 6968691"/>
              <a:gd name="connsiteY1" fmla="*/ 1929622 h 4891172"/>
              <a:gd name="connsiteX2" fmla="*/ 4940309 w 6968691"/>
              <a:gd name="connsiteY2" fmla="*/ 214611 h 4891172"/>
              <a:gd name="connsiteX3" fmla="*/ 4357207 w 6968691"/>
              <a:gd name="connsiteY3" fmla="*/ 2123030 h 4891172"/>
              <a:gd name="connsiteX4" fmla="*/ 6122766 w 6968691"/>
              <a:gd name="connsiteY4" fmla="*/ 915072 h 4891172"/>
              <a:gd name="connsiteX5" fmla="*/ 4760283 w 6968691"/>
              <a:gd name="connsiteY5" fmla="*/ 2480391 h 4891172"/>
              <a:gd name="connsiteX6" fmla="*/ 6912832 w 6968691"/>
              <a:gd name="connsiteY6" fmla="*/ 1963421 h 4891172"/>
              <a:gd name="connsiteX7" fmla="*/ 4978432 w 6968691"/>
              <a:gd name="connsiteY7" fmla="*/ 2947305 h 4891172"/>
              <a:gd name="connsiteX8" fmla="*/ 6968692 w 6968691"/>
              <a:gd name="connsiteY8" fmla="*/ 2950112 h 4891172"/>
              <a:gd name="connsiteX9" fmla="*/ 4978432 w 6968691"/>
              <a:gd name="connsiteY9" fmla="*/ 3452689 h 4891172"/>
              <a:gd name="connsiteX10" fmla="*/ 6851804 w 6968691"/>
              <a:gd name="connsiteY10" fmla="*/ 4166454 h 4891172"/>
              <a:gd name="connsiteX11" fmla="*/ 4760283 w 6968691"/>
              <a:gd name="connsiteY11" fmla="*/ 3919603 h 4891172"/>
              <a:gd name="connsiteX12" fmla="*/ 5605955 w 6968691"/>
              <a:gd name="connsiteY12" fmla="*/ 4891172 h 4891172"/>
              <a:gd name="connsiteX13" fmla="*/ 5139697 w 6968691"/>
              <a:gd name="connsiteY13" fmla="*/ 4812327 h 4891172"/>
              <a:gd name="connsiteX14" fmla="*/ 4357207 w 6968691"/>
              <a:gd name="connsiteY14" fmla="*/ 4276964 h 4891172"/>
              <a:gd name="connsiteX15" fmla="*/ 4487063 w 6968691"/>
              <a:gd name="connsiteY15" fmla="*/ 4701965 h 4891172"/>
              <a:gd name="connsiteX16" fmla="*/ 3918174 w 6968691"/>
              <a:gd name="connsiteY16" fmla="*/ 4605765 h 4891172"/>
              <a:gd name="connsiteX17" fmla="*/ 3830564 w 6968691"/>
              <a:gd name="connsiteY17" fmla="*/ 4470372 h 4891172"/>
              <a:gd name="connsiteX18" fmla="*/ 3813459 w 6968691"/>
              <a:gd name="connsiteY18" fmla="*/ 4588058 h 4891172"/>
              <a:gd name="connsiteX19" fmla="*/ 3264135 w 6968691"/>
              <a:gd name="connsiteY19" fmla="*/ 4495166 h 4891172"/>
              <a:gd name="connsiteX20" fmla="*/ 3260531 w 6968691"/>
              <a:gd name="connsiteY20" fmla="*/ 4470372 h 4891172"/>
              <a:gd name="connsiteX21" fmla="*/ 3246425 w 6968691"/>
              <a:gd name="connsiteY21" fmla="*/ 4492171 h 4891172"/>
              <a:gd name="connsiteX22" fmla="*/ 2696544 w 6968691"/>
              <a:gd name="connsiteY22" fmla="*/ 4399185 h 4891172"/>
              <a:gd name="connsiteX23" fmla="*/ 2733888 w 6968691"/>
              <a:gd name="connsiteY23" fmla="*/ 4276964 h 4891172"/>
              <a:gd name="connsiteX24" fmla="*/ 2583251 w 6968691"/>
              <a:gd name="connsiteY24" fmla="*/ 4380027 h 4891172"/>
              <a:gd name="connsiteX25" fmla="*/ 2013859 w 6968691"/>
              <a:gd name="connsiteY25" fmla="*/ 4283742 h 4891172"/>
              <a:gd name="connsiteX26" fmla="*/ 2330812 w 6968691"/>
              <a:gd name="connsiteY26" fmla="*/ 3919603 h 4891172"/>
              <a:gd name="connsiteX27" fmla="*/ 1310123 w 6968691"/>
              <a:gd name="connsiteY27" fmla="*/ 4164738 h 4891172"/>
              <a:gd name="connsiteX28" fmla="*/ 861775 w 6968691"/>
              <a:gd name="connsiteY28" fmla="*/ 4088922 h 4891172"/>
              <a:gd name="connsiteX29" fmla="*/ 2112663 w 6968691"/>
              <a:gd name="connsiteY29" fmla="*/ 3452689 h 4891172"/>
              <a:gd name="connsiteX30" fmla="*/ 0 w 6968691"/>
              <a:gd name="connsiteY30" fmla="*/ 3552062 h 4891172"/>
              <a:gd name="connsiteX31" fmla="*/ 2112663 w 6968691"/>
              <a:gd name="connsiteY31" fmla="*/ 2947305 h 4891172"/>
              <a:gd name="connsiteX32" fmla="*/ 178263 w 6968691"/>
              <a:gd name="connsiteY32" fmla="*/ 1963421 h 4891172"/>
              <a:gd name="connsiteX33" fmla="*/ 2330812 w 6968691"/>
              <a:gd name="connsiteY33" fmla="*/ 2480391 h 4891172"/>
              <a:gd name="connsiteX34" fmla="*/ 961789 w 6968691"/>
              <a:gd name="connsiteY34" fmla="*/ 960598 h 4891172"/>
              <a:gd name="connsiteX35" fmla="*/ 2733888 w 6968691"/>
              <a:gd name="connsiteY35" fmla="*/ 2123030 h 4891172"/>
              <a:gd name="connsiteX36" fmla="*/ 2064687 w 6968691"/>
              <a:gd name="connsiteY36" fmla="*/ 234844 h 4891172"/>
              <a:gd name="connsiteX37" fmla="*/ 3260531 w 6968691"/>
              <a:gd name="connsiteY37" fmla="*/ 1929622 h 4891172"/>
              <a:gd name="connsiteX38" fmla="*/ 3424572 w 6968691"/>
              <a:gd name="connsiteY38" fmla="*/ 0 h 4891172"/>
              <a:gd name="connsiteX0" fmla="*/ 3424572 w 6968692"/>
              <a:gd name="connsiteY0" fmla="*/ 0 h 4891172"/>
              <a:gd name="connsiteX1" fmla="*/ 3830564 w 6968692"/>
              <a:gd name="connsiteY1" fmla="*/ 1929622 h 4891172"/>
              <a:gd name="connsiteX2" fmla="*/ 5014716 w 6968692"/>
              <a:gd name="connsiteY2" fmla="*/ 45923 h 4891172"/>
              <a:gd name="connsiteX3" fmla="*/ 4357207 w 6968692"/>
              <a:gd name="connsiteY3" fmla="*/ 2123030 h 4891172"/>
              <a:gd name="connsiteX4" fmla="*/ 6122766 w 6968692"/>
              <a:gd name="connsiteY4" fmla="*/ 915072 h 4891172"/>
              <a:gd name="connsiteX5" fmla="*/ 4760283 w 6968692"/>
              <a:gd name="connsiteY5" fmla="*/ 2480391 h 4891172"/>
              <a:gd name="connsiteX6" fmla="*/ 6912832 w 6968692"/>
              <a:gd name="connsiteY6" fmla="*/ 1963421 h 4891172"/>
              <a:gd name="connsiteX7" fmla="*/ 4978432 w 6968692"/>
              <a:gd name="connsiteY7" fmla="*/ 2947305 h 4891172"/>
              <a:gd name="connsiteX8" fmla="*/ 6968692 w 6968692"/>
              <a:gd name="connsiteY8" fmla="*/ 2950112 h 4891172"/>
              <a:gd name="connsiteX9" fmla="*/ 4978432 w 6968692"/>
              <a:gd name="connsiteY9" fmla="*/ 3452689 h 4891172"/>
              <a:gd name="connsiteX10" fmla="*/ 6851804 w 6968692"/>
              <a:gd name="connsiteY10" fmla="*/ 4166454 h 4891172"/>
              <a:gd name="connsiteX11" fmla="*/ 4760283 w 6968692"/>
              <a:gd name="connsiteY11" fmla="*/ 3919603 h 4891172"/>
              <a:gd name="connsiteX12" fmla="*/ 5605955 w 6968692"/>
              <a:gd name="connsiteY12" fmla="*/ 4891172 h 4891172"/>
              <a:gd name="connsiteX13" fmla="*/ 5139697 w 6968692"/>
              <a:gd name="connsiteY13" fmla="*/ 4812327 h 4891172"/>
              <a:gd name="connsiteX14" fmla="*/ 4357207 w 6968692"/>
              <a:gd name="connsiteY14" fmla="*/ 4276964 h 4891172"/>
              <a:gd name="connsiteX15" fmla="*/ 4487063 w 6968692"/>
              <a:gd name="connsiteY15" fmla="*/ 4701965 h 4891172"/>
              <a:gd name="connsiteX16" fmla="*/ 3918174 w 6968692"/>
              <a:gd name="connsiteY16" fmla="*/ 4605765 h 4891172"/>
              <a:gd name="connsiteX17" fmla="*/ 3830564 w 6968692"/>
              <a:gd name="connsiteY17" fmla="*/ 4470372 h 4891172"/>
              <a:gd name="connsiteX18" fmla="*/ 3813459 w 6968692"/>
              <a:gd name="connsiteY18" fmla="*/ 4588058 h 4891172"/>
              <a:gd name="connsiteX19" fmla="*/ 3264135 w 6968692"/>
              <a:gd name="connsiteY19" fmla="*/ 4495166 h 4891172"/>
              <a:gd name="connsiteX20" fmla="*/ 3260531 w 6968692"/>
              <a:gd name="connsiteY20" fmla="*/ 4470372 h 4891172"/>
              <a:gd name="connsiteX21" fmla="*/ 3246425 w 6968692"/>
              <a:gd name="connsiteY21" fmla="*/ 4492171 h 4891172"/>
              <a:gd name="connsiteX22" fmla="*/ 2696544 w 6968692"/>
              <a:gd name="connsiteY22" fmla="*/ 4399185 h 4891172"/>
              <a:gd name="connsiteX23" fmla="*/ 2733888 w 6968692"/>
              <a:gd name="connsiteY23" fmla="*/ 4276964 h 4891172"/>
              <a:gd name="connsiteX24" fmla="*/ 2583251 w 6968692"/>
              <a:gd name="connsiteY24" fmla="*/ 4380027 h 4891172"/>
              <a:gd name="connsiteX25" fmla="*/ 2013859 w 6968692"/>
              <a:gd name="connsiteY25" fmla="*/ 4283742 h 4891172"/>
              <a:gd name="connsiteX26" fmla="*/ 2330812 w 6968692"/>
              <a:gd name="connsiteY26" fmla="*/ 3919603 h 4891172"/>
              <a:gd name="connsiteX27" fmla="*/ 1310123 w 6968692"/>
              <a:gd name="connsiteY27" fmla="*/ 4164738 h 4891172"/>
              <a:gd name="connsiteX28" fmla="*/ 861775 w 6968692"/>
              <a:gd name="connsiteY28" fmla="*/ 4088922 h 4891172"/>
              <a:gd name="connsiteX29" fmla="*/ 2112663 w 6968692"/>
              <a:gd name="connsiteY29" fmla="*/ 3452689 h 4891172"/>
              <a:gd name="connsiteX30" fmla="*/ 0 w 6968692"/>
              <a:gd name="connsiteY30" fmla="*/ 3552062 h 4891172"/>
              <a:gd name="connsiteX31" fmla="*/ 2112663 w 6968692"/>
              <a:gd name="connsiteY31" fmla="*/ 2947305 h 4891172"/>
              <a:gd name="connsiteX32" fmla="*/ 178263 w 6968692"/>
              <a:gd name="connsiteY32" fmla="*/ 1963421 h 4891172"/>
              <a:gd name="connsiteX33" fmla="*/ 2330812 w 6968692"/>
              <a:gd name="connsiteY33" fmla="*/ 2480391 h 4891172"/>
              <a:gd name="connsiteX34" fmla="*/ 961789 w 6968692"/>
              <a:gd name="connsiteY34" fmla="*/ 960598 h 4891172"/>
              <a:gd name="connsiteX35" fmla="*/ 2733888 w 6968692"/>
              <a:gd name="connsiteY35" fmla="*/ 2123030 h 4891172"/>
              <a:gd name="connsiteX36" fmla="*/ 2064687 w 6968692"/>
              <a:gd name="connsiteY36" fmla="*/ 234844 h 4891172"/>
              <a:gd name="connsiteX37" fmla="*/ 3260531 w 6968692"/>
              <a:gd name="connsiteY37" fmla="*/ 1929622 h 4891172"/>
              <a:gd name="connsiteX38" fmla="*/ 3424572 w 6968692"/>
              <a:gd name="connsiteY38" fmla="*/ 0 h 4891172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2064687 w 6968692"/>
              <a:gd name="connsiteY36" fmla="*/ 357725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01944 w 6968692"/>
              <a:gd name="connsiteY34" fmla="*/ 987500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253119 w 6803707"/>
              <a:gd name="connsiteY0" fmla="*/ 0 h 5014053"/>
              <a:gd name="connsiteX1" fmla="*/ 3665579 w 6803707"/>
              <a:gd name="connsiteY1" fmla="*/ 2052503 h 5014053"/>
              <a:gd name="connsiteX2" fmla="*/ 4849731 w 6803707"/>
              <a:gd name="connsiteY2" fmla="*/ 168804 h 5014053"/>
              <a:gd name="connsiteX3" fmla="*/ 4192222 w 6803707"/>
              <a:gd name="connsiteY3" fmla="*/ 2245911 h 5014053"/>
              <a:gd name="connsiteX4" fmla="*/ 5957781 w 6803707"/>
              <a:gd name="connsiteY4" fmla="*/ 1037953 h 5014053"/>
              <a:gd name="connsiteX5" fmla="*/ 4595298 w 6803707"/>
              <a:gd name="connsiteY5" fmla="*/ 2603272 h 5014053"/>
              <a:gd name="connsiteX6" fmla="*/ 6747847 w 6803707"/>
              <a:gd name="connsiteY6" fmla="*/ 2086302 h 5014053"/>
              <a:gd name="connsiteX7" fmla="*/ 4813447 w 6803707"/>
              <a:gd name="connsiteY7" fmla="*/ 3070186 h 5014053"/>
              <a:gd name="connsiteX8" fmla="*/ 6803707 w 6803707"/>
              <a:gd name="connsiteY8" fmla="*/ 3072993 h 5014053"/>
              <a:gd name="connsiteX9" fmla="*/ 4813447 w 6803707"/>
              <a:gd name="connsiteY9" fmla="*/ 3575570 h 5014053"/>
              <a:gd name="connsiteX10" fmla="*/ 6686819 w 6803707"/>
              <a:gd name="connsiteY10" fmla="*/ 4289335 h 5014053"/>
              <a:gd name="connsiteX11" fmla="*/ 4595298 w 6803707"/>
              <a:gd name="connsiteY11" fmla="*/ 4042484 h 5014053"/>
              <a:gd name="connsiteX12" fmla="*/ 5440970 w 6803707"/>
              <a:gd name="connsiteY12" fmla="*/ 5014053 h 5014053"/>
              <a:gd name="connsiteX13" fmla="*/ 4974712 w 6803707"/>
              <a:gd name="connsiteY13" fmla="*/ 4935208 h 5014053"/>
              <a:gd name="connsiteX14" fmla="*/ 4192222 w 6803707"/>
              <a:gd name="connsiteY14" fmla="*/ 4399845 h 5014053"/>
              <a:gd name="connsiteX15" fmla="*/ 4322078 w 6803707"/>
              <a:gd name="connsiteY15" fmla="*/ 4824846 h 5014053"/>
              <a:gd name="connsiteX16" fmla="*/ 3753189 w 6803707"/>
              <a:gd name="connsiteY16" fmla="*/ 4728646 h 5014053"/>
              <a:gd name="connsiteX17" fmla="*/ 3665579 w 6803707"/>
              <a:gd name="connsiteY17" fmla="*/ 4593253 h 5014053"/>
              <a:gd name="connsiteX18" fmla="*/ 3648474 w 6803707"/>
              <a:gd name="connsiteY18" fmla="*/ 4710939 h 5014053"/>
              <a:gd name="connsiteX19" fmla="*/ 3099150 w 6803707"/>
              <a:gd name="connsiteY19" fmla="*/ 4618047 h 5014053"/>
              <a:gd name="connsiteX20" fmla="*/ 3095546 w 6803707"/>
              <a:gd name="connsiteY20" fmla="*/ 4593253 h 5014053"/>
              <a:gd name="connsiteX21" fmla="*/ 3081440 w 6803707"/>
              <a:gd name="connsiteY21" fmla="*/ 4615052 h 5014053"/>
              <a:gd name="connsiteX22" fmla="*/ 2531559 w 6803707"/>
              <a:gd name="connsiteY22" fmla="*/ 4522066 h 5014053"/>
              <a:gd name="connsiteX23" fmla="*/ 2568903 w 6803707"/>
              <a:gd name="connsiteY23" fmla="*/ 4399845 h 5014053"/>
              <a:gd name="connsiteX24" fmla="*/ 2418266 w 6803707"/>
              <a:gd name="connsiteY24" fmla="*/ 4502908 h 5014053"/>
              <a:gd name="connsiteX25" fmla="*/ 1848874 w 6803707"/>
              <a:gd name="connsiteY25" fmla="*/ 4406623 h 5014053"/>
              <a:gd name="connsiteX26" fmla="*/ 2165827 w 6803707"/>
              <a:gd name="connsiteY26" fmla="*/ 4042484 h 5014053"/>
              <a:gd name="connsiteX27" fmla="*/ 1145138 w 6803707"/>
              <a:gd name="connsiteY27" fmla="*/ 4287619 h 5014053"/>
              <a:gd name="connsiteX28" fmla="*/ 696790 w 6803707"/>
              <a:gd name="connsiteY28" fmla="*/ 4211803 h 5014053"/>
              <a:gd name="connsiteX29" fmla="*/ 1947678 w 6803707"/>
              <a:gd name="connsiteY29" fmla="*/ 3575570 h 5014053"/>
              <a:gd name="connsiteX30" fmla="*/ 1 w 6803707"/>
              <a:gd name="connsiteY30" fmla="*/ 3395006 h 5014053"/>
              <a:gd name="connsiteX31" fmla="*/ 1947678 w 6803707"/>
              <a:gd name="connsiteY31" fmla="*/ 3070186 h 5014053"/>
              <a:gd name="connsiteX32" fmla="*/ 13278 w 6803707"/>
              <a:gd name="connsiteY32" fmla="*/ 2086302 h 5014053"/>
              <a:gd name="connsiteX33" fmla="*/ 2165827 w 6803707"/>
              <a:gd name="connsiteY33" fmla="*/ 2603272 h 5014053"/>
              <a:gd name="connsiteX34" fmla="*/ 736959 w 6803707"/>
              <a:gd name="connsiteY34" fmla="*/ 987500 h 5014053"/>
              <a:gd name="connsiteX35" fmla="*/ 2568903 w 6803707"/>
              <a:gd name="connsiteY35" fmla="*/ 2245911 h 5014053"/>
              <a:gd name="connsiteX36" fmla="*/ 1812361 w 6803707"/>
              <a:gd name="connsiteY36" fmla="*/ 280650 h 5014053"/>
              <a:gd name="connsiteX37" fmla="*/ 3095546 w 6803707"/>
              <a:gd name="connsiteY37" fmla="*/ 2052503 h 5014053"/>
              <a:gd name="connsiteX38" fmla="*/ 3253119 w 6803707"/>
              <a:gd name="connsiteY38" fmla="*/ 0 h 501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03707" h="5014053">
                <a:moveTo>
                  <a:pt x="3253119" y="0"/>
                </a:moveTo>
                <a:lnTo>
                  <a:pt x="3665579" y="2052503"/>
                </a:lnTo>
                <a:lnTo>
                  <a:pt x="4849731" y="168804"/>
                </a:lnTo>
                <a:lnTo>
                  <a:pt x="4192222" y="2245911"/>
                </a:lnTo>
                <a:lnTo>
                  <a:pt x="5957781" y="1037953"/>
                </a:lnTo>
                <a:lnTo>
                  <a:pt x="4595298" y="2603272"/>
                </a:lnTo>
                <a:lnTo>
                  <a:pt x="6747847" y="2086302"/>
                </a:lnTo>
                <a:lnTo>
                  <a:pt x="4813447" y="3070186"/>
                </a:lnTo>
                <a:lnTo>
                  <a:pt x="6803707" y="3072993"/>
                </a:lnTo>
                <a:lnTo>
                  <a:pt x="4813447" y="3575570"/>
                </a:lnTo>
                <a:lnTo>
                  <a:pt x="6686819" y="4289335"/>
                </a:lnTo>
                <a:lnTo>
                  <a:pt x="4595298" y="4042484"/>
                </a:lnTo>
                <a:lnTo>
                  <a:pt x="5440970" y="5014053"/>
                </a:lnTo>
                <a:lnTo>
                  <a:pt x="4974712" y="4935208"/>
                </a:lnTo>
                <a:lnTo>
                  <a:pt x="4192222" y="4399845"/>
                </a:lnTo>
                <a:lnTo>
                  <a:pt x="4322078" y="4824846"/>
                </a:lnTo>
                <a:lnTo>
                  <a:pt x="3753189" y="4728646"/>
                </a:lnTo>
                <a:lnTo>
                  <a:pt x="3665579" y="4593253"/>
                </a:lnTo>
                <a:lnTo>
                  <a:pt x="3648474" y="4710939"/>
                </a:lnTo>
                <a:lnTo>
                  <a:pt x="3099150" y="4618047"/>
                </a:lnTo>
                <a:lnTo>
                  <a:pt x="3095546" y="4593253"/>
                </a:lnTo>
                <a:lnTo>
                  <a:pt x="3081440" y="4615052"/>
                </a:lnTo>
                <a:lnTo>
                  <a:pt x="2531559" y="4522066"/>
                </a:lnTo>
                <a:lnTo>
                  <a:pt x="2568903" y="4399845"/>
                </a:lnTo>
                <a:lnTo>
                  <a:pt x="2418266" y="4502908"/>
                </a:lnTo>
                <a:lnTo>
                  <a:pt x="1848874" y="4406623"/>
                </a:lnTo>
                <a:lnTo>
                  <a:pt x="2165827" y="4042484"/>
                </a:lnTo>
                <a:lnTo>
                  <a:pt x="1145138" y="4287619"/>
                </a:lnTo>
                <a:lnTo>
                  <a:pt x="696790" y="4211803"/>
                </a:lnTo>
                <a:lnTo>
                  <a:pt x="1947678" y="3575570"/>
                </a:lnTo>
                <a:lnTo>
                  <a:pt x="1" y="3395006"/>
                </a:lnTo>
                <a:lnTo>
                  <a:pt x="1947678" y="3070186"/>
                </a:lnTo>
                <a:lnTo>
                  <a:pt x="13278" y="2086302"/>
                </a:lnTo>
                <a:lnTo>
                  <a:pt x="2165827" y="2603272"/>
                </a:lnTo>
                <a:lnTo>
                  <a:pt x="736959" y="987500"/>
                </a:lnTo>
                <a:lnTo>
                  <a:pt x="2568903" y="2245911"/>
                </a:lnTo>
                <a:lnTo>
                  <a:pt x="1812361" y="280650"/>
                </a:lnTo>
                <a:lnTo>
                  <a:pt x="3095546" y="2052503"/>
                </a:lnTo>
                <a:lnTo>
                  <a:pt x="3253119" y="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1026" name="Picture 2" descr="MAESTRO VETRAIO GUIDO POLLONI. Opere nella Chiesa di Raggiolo">
            <a:extLst>
              <a:ext uri="{FF2B5EF4-FFF2-40B4-BE49-F238E27FC236}">
                <a16:creationId xmlns:a16="http://schemas.microsoft.com/office/drawing/2014/main" id="{80EBC3FF-0609-8810-E608-924302143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667" r="14299" b="10857"/>
          <a:stretch/>
        </p:blipFill>
        <p:spPr bwMode="auto">
          <a:xfrm>
            <a:off x="2850320" y="2074152"/>
            <a:ext cx="4229753" cy="4567508"/>
          </a:xfrm>
          <a:prstGeom prst="star16">
            <a:avLst>
              <a:gd name="adj" fmla="val 42073"/>
            </a:avLst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1B95C4B-58E7-4374-BFD0-7C3E77C5C370}"/>
              </a:ext>
            </a:extLst>
          </p:cNvPr>
          <p:cNvSpPr/>
          <p:nvPr/>
        </p:nvSpPr>
        <p:spPr>
          <a:xfrm rot="21256804">
            <a:off x="-15238" y="4680084"/>
            <a:ext cx="228829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Angioletto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5839">
                      <a:srgbClr val="00B0F0"/>
                    </a:gs>
                    <a:gs pos="94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5839">
                      <a:srgbClr val="00B0F0"/>
                    </a:gs>
                    <a:gs pos="94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del mio DIO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B1B1EDE-60BC-8A0A-CCB5-124D610DCD20}"/>
              </a:ext>
            </a:extLst>
          </p:cNvPr>
          <p:cNvSpPr txBox="1">
            <a:spLocks/>
          </p:cNvSpPr>
          <p:nvPr/>
        </p:nvSpPr>
        <p:spPr>
          <a:xfrm>
            <a:off x="2208989" y="5409990"/>
            <a:ext cx="5447763" cy="7570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4000">
                <a:srgbClr val="5DD5FF"/>
              </a:gs>
              <a:gs pos="12000">
                <a:schemeClr val="bg1">
                  <a:alpha val="79000"/>
                </a:schemeClr>
              </a:gs>
              <a:gs pos="82000">
                <a:schemeClr val="bg1">
                  <a:alpha val="76000"/>
                </a:scheme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3600" spc="300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ANGELO CUSTODE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48E3D7D-A12F-9D7B-8BEE-8254281C7388}"/>
              </a:ext>
            </a:extLst>
          </p:cNvPr>
          <p:cNvSpPr/>
          <p:nvPr/>
        </p:nvSpPr>
        <p:spPr>
          <a:xfrm rot="893912">
            <a:off x="-70284" y="3128059"/>
            <a:ext cx="2461914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di Te DEGNO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non sono IO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7C79AD3-9F59-C28A-4AEB-29EADA69762B}"/>
              </a:ext>
            </a:extLst>
          </p:cNvPr>
          <p:cNvSpPr/>
          <p:nvPr/>
        </p:nvSpPr>
        <p:spPr>
          <a:xfrm rot="1941355">
            <a:off x="99439" y="1693958"/>
            <a:ext cx="291712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fai TU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VICINO A ME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A1035E9-451E-7A6A-F958-27EA8F4E9091}"/>
              </a:ext>
            </a:extLst>
          </p:cNvPr>
          <p:cNvSpPr/>
          <p:nvPr/>
        </p:nvSpPr>
        <p:spPr>
          <a:xfrm rot="2976185">
            <a:off x="1311722" y="746211"/>
            <a:ext cx="2603276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Non sai TU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debole son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3E46DF3-E264-0A7A-A578-8B712A1D8A11}"/>
              </a:ext>
            </a:extLst>
          </p:cNvPr>
          <p:cNvSpPr/>
          <p:nvPr/>
        </p:nvSpPr>
        <p:spPr>
          <a:xfrm rot="15104235">
            <a:off x="3306467" y="416874"/>
            <a:ext cx="1878392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con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TE VOLAR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F4C9F88-D070-AD77-1F3B-FCD353487AE7}"/>
              </a:ext>
            </a:extLst>
          </p:cNvPr>
          <p:cNvSpPr/>
          <p:nvPr/>
        </p:nvSpPr>
        <p:spPr>
          <a:xfrm rot="17797294">
            <a:off x="5118059" y="354551"/>
            <a:ext cx="2332732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 MARIA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piacer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2033ED6-B7B7-72D9-5B2D-F87EA5CECB97}"/>
              </a:ext>
            </a:extLst>
          </p:cNvPr>
          <p:cNvSpPr/>
          <p:nvPr/>
        </p:nvSpPr>
        <p:spPr>
          <a:xfrm rot="18827407">
            <a:off x="6383996" y="1212132"/>
            <a:ext cx="216332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dimmi GESÙ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dov’È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E462BE8-E1F6-E290-B4C0-3119ACCCB853}"/>
              </a:ext>
            </a:extLst>
          </p:cNvPr>
          <p:cNvSpPr/>
          <p:nvPr/>
        </p:nvSpPr>
        <p:spPr>
          <a:xfrm rot="19523886">
            <a:off x="7233983" y="2218255"/>
            <a:ext cx="2005687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TIMOR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approvi TU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A8F2878-772C-0F4D-7CBC-26B5FA898E5F}"/>
              </a:ext>
            </a:extLst>
          </p:cNvPr>
          <p:cNvSpPr/>
          <p:nvPr/>
        </p:nvSpPr>
        <p:spPr>
          <a:xfrm rot="20665696">
            <a:off x="7583902" y="3289456"/>
            <a:ext cx="2455898" cy="706281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L’Allegria mi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inondi</a:t>
            </a:r>
            <a:r>
              <a:rPr lang="it-IT" sz="1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</a:t>
            </a:r>
            <a:r>
              <a:rPr lang="it-IT" sz="12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CUOR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38B8B1A-8490-3995-2A17-3BFF96B58E74}"/>
              </a:ext>
            </a:extLst>
          </p:cNvPr>
          <p:cNvSpPr/>
          <p:nvPr/>
        </p:nvSpPr>
        <p:spPr>
          <a:xfrm rot="290303">
            <a:off x="7581642" y="4741219"/>
            <a:ext cx="2106446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dammi</a:t>
            </a:r>
            <a:r>
              <a:rPr lang="it-IT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il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core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mio ti do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415DCAC-B06A-175C-5A7C-09CCB513CCE3}"/>
              </a:ext>
            </a:extLst>
          </p:cNvPr>
          <p:cNvSpPr txBox="1"/>
          <p:nvPr/>
        </p:nvSpPr>
        <p:spPr>
          <a:xfrm rot="10405581">
            <a:off x="2099276" y="4543531"/>
            <a:ext cx="705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14F9063-8197-2F45-822A-94BBCDE0AEC4}"/>
              </a:ext>
            </a:extLst>
          </p:cNvPr>
          <p:cNvSpPr txBox="1"/>
          <p:nvPr/>
        </p:nvSpPr>
        <p:spPr>
          <a:xfrm rot="11564093">
            <a:off x="2111942" y="350333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5177003-52D6-289C-9945-1F5E259BF5A8}"/>
              </a:ext>
            </a:extLst>
          </p:cNvPr>
          <p:cNvSpPr txBox="1"/>
          <p:nvPr/>
        </p:nvSpPr>
        <p:spPr>
          <a:xfrm rot="13014484">
            <a:off x="2545880" y="258479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DB4BA98-99D1-5206-A05F-8E05151282AD}"/>
              </a:ext>
            </a:extLst>
          </p:cNvPr>
          <p:cNvSpPr txBox="1"/>
          <p:nvPr/>
        </p:nvSpPr>
        <p:spPr>
          <a:xfrm rot="13869068">
            <a:off x="3206815" y="1883258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A3E84EF-9CF8-1CFC-7539-F6FA44D99FE1}"/>
              </a:ext>
            </a:extLst>
          </p:cNvPr>
          <p:cNvSpPr txBox="1"/>
          <p:nvPr/>
        </p:nvSpPr>
        <p:spPr>
          <a:xfrm rot="15127895">
            <a:off x="4191655" y="151464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26EFDF7-86FD-70FA-E07F-D6F304A35BA5}"/>
              </a:ext>
            </a:extLst>
          </p:cNvPr>
          <p:cNvSpPr txBox="1"/>
          <p:nvPr/>
        </p:nvSpPr>
        <p:spPr>
          <a:xfrm rot="17454740">
            <a:off x="5344585" y="153169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8E2771-6C22-D791-EE09-79413C6EA50B}"/>
              </a:ext>
            </a:extLst>
          </p:cNvPr>
          <p:cNvSpPr txBox="1"/>
          <p:nvPr/>
        </p:nvSpPr>
        <p:spPr>
          <a:xfrm rot="18242973">
            <a:off x="6241941" y="2103459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043A5AE-8584-7D16-997D-561EE42FB906}"/>
              </a:ext>
            </a:extLst>
          </p:cNvPr>
          <p:cNvSpPr txBox="1"/>
          <p:nvPr/>
        </p:nvSpPr>
        <p:spPr>
          <a:xfrm rot="19852590">
            <a:off x="6907751" y="2877951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DDD911-1657-F13C-E59E-7C9E2ED9EF2D}"/>
              </a:ext>
            </a:extLst>
          </p:cNvPr>
          <p:cNvSpPr txBox="1"/>
          <p:nvPr/>
        </p:nvSpPr>
        <p:spPr>
          <a:xfrm rot="20946150">
            <a:off x="7085163" y="3643896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076ED35-731D-B1B4-8337-DAC9E50B32BC}"/>
              </a:ext>
            </a:extLst>
          </p:cNvPr>
          <p:cNvSpPr txBox="1"/>
          <p:nvPr/>
        </p:nvSpPr>
        <p:spPr>
          <a:xfrm rot="381807">
            <a:off x="7085163" y="4586778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CD58E947-AF0A-CBAF-9EA0-758B95E5D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19" y="5782842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8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0000">
        <p159:morph option="byObjec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1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7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3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70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400"/>
                            </p:stCondLst>
                            <p:childTnLst>
                              <p:par>
                                <p:cTn id="1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200"/>
                            </p:stCondLst>
                            <p:childTnLst>
                              <p:par>
                                <p:cTn id="1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2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1" grpId="0" animBg="1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836355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Non sai TU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debole son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fai TU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VICINO A ME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138671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990027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Son l'amico del tuo cuore,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Son un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Angiol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 del Signore;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Quando vegli, quando dormi,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Sempre sempre son con te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it-IT" sz="254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304622" y="4233123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So che misera è tua argilla,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So che inferma è tua pupilla,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Ti compiango, ti soccorro,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Spera ed ama, e avrai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perdon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260757" y="3897317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764466" y="3178368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1875" l="8244" r="89785">
                        <a14:foregroundMark x1="43190" y1="10625" x2="59140" y2="8875"/>
                        <a14:foregroundMark x1="46237" y1="4375" x2="54659" y2="5125"/>
                        <a14:foregroundMark x1="19176" y1="90750" x2="58781" y2="87000"/>
                        <a14:foregroundMark x1="58781" y1="87000" x2="89068" y2="91875"/>
                        <a14:foregroundMark x1="69176" y1="80000" x2="86201" y2="87250"/>
                        <a14:foregroundMark x1="53226" y1="19750" x2="45161" y2="18375"/>
                        <a14:foregroundMark x1="15233" y1="84500" x2="46057" y2="78500"/>
                        <a14:foregroundMark x1="46057" y1="78500" x2="47670" y2="77250"/>
                        <a14:foregroundMark x1="35663" y1="69125" x2="68638" y2="80625"/>
                        <a14:foregroundMark x1="26165" y1="9625" x2="9677" y2="23875"/>
                        <a14:foregroundMark x1="9677" y1="23875" x2="9677" y2="24250"/>
                        <a14:foregroundMark x1="8244" y1="28750" x2="9319" y2="4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98"/>
          <a:stretch/>
        </p:blipFill>
        <p:spPr>
          <a:xfrm>
            <a:off x="5366216" y="-40057"/>
            <a:ext cx="2952528" cy="367855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04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9000">
        <p159:morph option="byObjec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700887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 MARIA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piacer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con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TE VOLAR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003203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Se vuoi l'ali del fervore,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Sia la Vergine il tuo amore,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Una mente a lei fedele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Si può al cielo sollevar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077773" y="4374624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Per piacer a mia Regina,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Lascia il mondo, e t'incammina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Sulle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traccie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 di suo Figlio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Della croce sul sentier.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1696835" y="3002402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3035296" y="3066630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0DD2B011-BF51-A04E-061E-174E1D799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51" y="-7650"/>
            <a:ext cx="2684238" cy="33958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8A8D709-6019-DBA5-2E3B-A0C1ECE63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9000">
        <p159:morph option="byObjec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1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700887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TIMOR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approvi TU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Dimmi GESÙ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dov’È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003203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Egli è in Cielo e sull' Altare,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In te stessa il puoi trovare: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Chi in lui fida, lo respira,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Chi ben l'ama, l' ha con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sè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ooper Md BT" panose="0208060305030B020404" pitchFamily="18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077773" y="4374624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Temi pur, ma come figlia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Ch'osa al padre alzar le ciglia,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Sia un affanno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pien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 d'amore,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Un sospiro di virtù.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3740124" y="3438788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4150652" y="3947809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EB2299B0-BB65-F7A1-D79F-90DF51099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6" y="203200"/>
            <a:ext cx="3022850" cy="30228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9238689-D3FA-76C2-7DDF-96958FDB3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10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9000">
        <p159:morph option="byObjec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1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700887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Dammi il core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mio ti do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L’Allegria mi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inondi il CUOR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003203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Ridi pur, ma il tuo sorriso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Gioia sia di Paradiso,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Sia contento d'alma pura,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Che di Cristo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a'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 piè si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tien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ooper Md BT" panose="0208060305030B020404" pitchFamily="18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077773" y="4374624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Prendo il tuo, il mio tu l' hai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Separati non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sien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 mai: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Ah! formiamo un solo core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Per colui che ci creò.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4436963" y="4645817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4383367" y="5509021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8AD9B2-1245-67FB-0EB9-4FF94C803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299" y="14667"/>
            <a:ext cx="3595316" cy="3174753"/>
          </a:xfrm>
          <a:custGeom>
            <a:avLst/>
            <a:gdLst>
              <a:gd name="connsiteX0" fmla="*/ 823083 w 3331788"/>
              <a:gd name="connsiteY0" fmla="*/ 0 h 2942051"/>
              <a:gd name="connsiteX1" fmla="*/ 2508705 w 3331788"/>
              <a:gd name="connsiteY1" fmla="*/ 0 h 2942051"/>
              <a:gd name="connsiteX2" fmla="*/ 2597311 w 3331788"/>
              <a:gd name="connsiteY2" fmla="*/ 52580 h 2942051"/>
              <a:gd name="connsiteX3" fmla="*/ 3331788 w 3331788"/>
              <a:gd name="connsiteY3" fmla="*/ 1401892 h 2942051"/>
              <a:gd name="connsiteX4" fmla="*/ 2314335 w 3331788"/>
              <a:gd name="connsiteY4" fmla="*/ 2901232 h 2942051"/>
              <a:gd name="connsiteX5" fmla="*/ 2200160 w 3331788"/>
              <a:gd name="connsiteY5" fmla="*/ 2942051 h 2942051"/>
              <a:gd name="connsiteX6" fmla="*/ 1131630 w 3331788"/>
              <a:gd name="connsiteY6" fmla="*/ 2942051 h 2942051"/>
              <a:gd name="connsiteX7" fmla="*/ 1017454 w 3331788"/>
              <a:gd name="connsiteY7" fmla="*/ 2901232 h 2942051"/>
              <a:gd name="connsiteX8" fmla="*/ 1006793 w 3331788"/>
              <a:gd name="connsiteY8" fmla="*/ 2896216 h 2942051"/>
              <a:gd name="connsiteX9" fmla="*/ 935380 w 3331788"/>
              <a:gd name="connsiteY9" fmla="*/ 2929335 h 2942051"/>
              <a:gd name="connsiteX10" fmla="*/ 889779 w 3331788"/>
              <a:gd name="connsiteY10" fmla="*/ 2942051 h 2942051"/>
              <a:gd name="connsiteX11" fmla="*/ 365323 w 3331788"/>
              <a:gd name="connsiteY11" fmla="*/ 2942051 h 2942051"/>
              <a:gd name="connsiteX12" fmla="*/ 349637 w 3331788"/>
              <a:gd name="connsiteY12" fmla="*/ 2923382 h 2942051"/>
              <a:gd name="connsiteX13" fmla="*/ 373445 w 3331788"/>
              <a:gd name="connsiteY13" fmla="*/ 2751535 h 2942051"/>
              <a:gd name="connsiteX14" fmla="*/ 626722 w 3331788"/>
              <a:gd name="connsiteY14" fmla="*/ 2731493 h 2942051"/>
              <a:gd name="connsiteX15" fmla="*/ 646618 w 3331788"/>
              <a:gd name="connsiteY15" fmla="*/ 2731718 h 2942051"/>
              <a:gd name="connsiteX16" fmla="*/ 646950 w 3331788"/>
              <a:gd name="connsiteY16" fmla="*/ 2733146 h 2942051"/>
              <a:gd name="connsiteX17" fmla="*/ 688994 w 3331788"/>
              <a:gd name="connsiteY17" fmla="*/ 2730368 h 2942051"/>
              <a:gd name="connsiteX18" fmla="*/ 663970 w 3331788"/>
              <a:gd name="connsiteY18" fmla="*/ 2731914 h 2942051"/>
              <a:gd name="connsiteX19" fmla="*/ 646618 w 3331788"/>
              <a:gd name="connsiteY19" fmla="*/ 2731718 h 2942051"/>
              <a:gd name="connsiteX20" fmla="*/ 644582 w 3331788"/>
              <a:gd name="connsiteY20" fmla="*/ 2722960 h 2942051"/>
              <a:gd name="connsiteX21" fmla="*/ 654413 w 3331788"/>
              <a:gd name="connsiteY21" fmla="*/ 2704968 h 2942051"/>
              <a:gd name="connsiteX22" fmla="*/ 660913 w 3331788"/>
              <a:gd name="connsiteY22" fmla="*/ 2697471 h 2942051"/>
              <a:gd name="connsiteX23" fmla="*/ 606231 w 3331788"/>
              <a:gd name="connsiteY23" fmla="*/ 2657530 h 2942051"/>
              <a:gd name="connsiteX24" fmla="*/ 0 w 3331788"/>
              <a:gd name="connsiteY24" fmla="*/ 1401892 h 2942051"/>
              <a:gd name="connsiteX25" fmla="*/ 734477 w 3331788"/>
              <a:gd name="connsiteY25" fmla="*/ 52580 h 294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31788" h="2942051">
                <a:moveTo>
                  <a:pt x="823083" y="0"/>
                </a:moveTo>
                <a:lnTo>
                  <a:pt x="2508705" y="0"/>
                </a:lnTo>
                <a:lnTo>
                  <a:pt x="2597311" y="52580"/>
                </a:lnTo>
                <a:cubicBezTo>
                  <a:pt x="3040442" y="345002"/>
                  <a:pt x="3331788" y="840213"/>
                  <a:pt x="3331788" y="1401892"/>
                </a:cubicBezTo>
                <a:cubicBezTo>
                  <a:pt x="3331788" y="2075907"/>
                  <a:pt x="2912250" y="2654208"/>
                  <a:pt x="2314335" y="2901232"/>
                </a:cubicBezTo>
                <a:lnTo>
                  <a:pt x="2200160" y="2942051"/>
                </a:lnTo>
                <a:lnTo>
                  <a:pt x="1131630" y="2942051"/>
                </a:lnTo>
                <a:lnTo>
                  <a:pt x="1017454" y="2901232"/>
                </a:lnTo>
                <a:lnTo>
                  <a:pt x="1006793" y="2896216"/>
                </a:lnTo>
                <a:lnTo>
                  <a:pt x="935380" y="2929335"/>
                </a:lnTo>
                <a:lnTo>
                  <a:pt x="889779" y="2942051"/>
                </a:lnTo>
                <a:lnTo>
                  <a:pt x="365323" y="2942051"/>
                </a:lnTo>
                <a:lnTo>
                  <a:pt x="349637" y="2923382"/>
                </a:lnTo>
                <a:cubicBezTo>
                  <a:pt x="318062" y="2868878"/>
                  <a:pt x="337244" y="2780640"/>
                  <a:pt x="373445" y="2751535"/>
                </a:cubicBezTo>
                <a:cubicBezTo>
                  <a:pt x="409647" y="2722431"/>
                  <a:pt x="542701" y="2729442"/>
                  <a:pt x="626722" y="2731493"/>
                </a:cubicBezTo>
                <a:lnTo>
                  <a:pt x="646618" y="2731718"/>
                </a:lnTo>
                <a:lnTo>
                  <a:pt x="646950" y="2733146"/>
                </a:lnTo>
                <a:cubicBezTo>
                  <a:pt x="661167" y="2746905"/>
                  <a:pt x="724115" y="2724547"/>
                  <a:pt x="688994" y="2730368"/>
                </a:cubicBezTo>
                <a:cubicBezTo>
                  <a:pt x="683141" y="2731338"/>
                  <a:pt x="674574" y="2731790"/>
                  <a:pt x="663970" y="2731914"/>
                </a:cubicBezTo>
                <a:lnTo>
                  <a:pt x="646618" y="2731718"/>
                </a:lnTo>
                <a:lnTo>
                  <a:pt x="644582" y="2722960"/>
                </a:lnTo>
                <a:cubicBezTo>
                  <a:pt x="645599" y="2718363"/>
                  <a:pt x="648650" y="2712465"/>
                  <a:pt x="654413" y="2704968"/>
                </a:cubicBezTo>
                <a:lnTo>
                  <a:pt x="660913" y="2697471"/>
                </a:lnTo>
                <a:lnTo>
                  <a:pt x="606231" y="2657530"/>
                </a:lnTo>
                <a:cubicBezTo>
                  <a:pt x="235990" y="2359075"/>
                  <a:pt x="0" y="1907403"/>
                  <a:pt x="0" y="1401892"/>
                </a:cubicBezTo>
                <a:cubicBezTo>
                  <a:pt x="0" y="840213"/>
                  <a:pt x="291346" y="345002"/>
                  <a:pt x="734477" y="52580"/>
                </a:cubicBezTo>
                <a:close/>
              </a:path>
            </a:pathLst>
          </a:cu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3DB1C4F-9544-6A13-37B2-BCCB191B7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92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9000">
        <p159:morph option="byObjec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1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1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1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D23DAF-C6C7-2A75-9DD7-9EBE6C0AD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4" y="1"/>
            <a:ext cx="4501432" cy="6372225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92454E-6B0B-38FC-4734-63DA69DC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479" y="1"/>
            <a:ext cx="4501432" cy="63722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6304997-FB57-B3CD-A968-22201CF8F8C0}"/>
              </a:ext>
            </a:extLst>
          </p:cNvPr>
          <p:cNvSpPr/>
          <p:nvPr/>
        </p:nvSpPr>
        <p:spPr>
          <a:xfrm>
            <a:off x="1117864" y="1066802"/>
            <a:ext cx="7416800" cy="5038165"/>
          </a:xfrm>
          <a:prstGeom prst="rect">
            <a:avLst/>
          </a:prstGeom>
          <a:solidFill>
            <a:srgbClr val="FFFF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509748" algn="l"/>
              </a:tabLst>
            </a:pPr>
            <a:endParaRPr lang="it-IT" dirty="0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8128D4-EE03-BC5F-4ED3-D8817C749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4" b="92965" l="9483" r="95690">
                        <a14:foregroundMark x1="13793" y1="89447" x2="62644" y2="88191"/>
                        <a14:foregroundMark x1="62644" y1="88191" x2="88793" y2="91457"/>
                        <a14:foregroundMark x1="88793" y1="91457" x2="23851" y2="92965"/>
                        <a14:foregroundMark x1="23851" y1="92965" x2="23276" y2="89698"/>
                        <a14:foregroundMark x1="95690" y1="92211" x2="93391" y2="89950"/>
                        <a14:foregroundMark x1="52011" y1="6784" x2="50575" y2="1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214" y="1025620"/>
            <a:ext cx="2506586" cy="2859741"/>
          </a:xfrm>
          <a:prstGeom prst="rect">
            <a:avLst/>
          </a:prstGeom>
        </p:spPr>
      </p:pic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73A26585-9C3B-1FB8-BEFD-C74F5B3D9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119" y="1353671"/>
            <a:ext cx="5252197" cy="467262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Angelo di Dio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che sei il mio custode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illumina,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custodisci,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reggi e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governa me,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che ti fui affidato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dalla pietà celeste.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64139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/>
      </p:transition>
    </mc:Choice>
    <mc:Fallback>
      <p:transition spd="slow" advTm="7000">
        <p:split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451</Words>
  <Application>Microsoft Office PowerPoint</Application>
  <PresentationFormat>Personalizzato</PresentationFormat>
  <Paragraphs>108</Paragraphs>
  <Slides>7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Franklin Gothic Heavy</vt:lpstr>
      <vt:lpstr>Cooper Md BT</vt:lpstr>
      <vt:lpstr>Calibri</vt:lpstr>
      <vt:lpstr>Kabel Ult BT</vt:lpstr>
      <vt:lpstr>Calibri Light</vt:lpstr>
      <vt:lpstr>Arial</vt:lpstr>
      <vt:lpstr>American Captain Eternal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test</dc:creator>
  <cp:lastModifiedBy>pasquale granata</cp:lastModifiedBy>
  <cp:revision>23</cp:revision>
  <dcterms:modified xsi:type="dcterms:W3CDTF">2022-10-02T06:29:53Z</dcterms:modified>
</cp:coreProperties>
</file>